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d9b2bf89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d9b2bf89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d9b2bf89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d9b2bf89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9b2bf89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9b2bf89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9b2bf8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9b2bf8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9b2bf8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9b2bf8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9b2bf89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9b2bf89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9b2bf89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9b2bf89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9b2bf89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d9b2bf89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9b2bf89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9b2bf89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025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112721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5286850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82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1142388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471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170535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531655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72331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0790620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268300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1622835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6282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kn.gov.ru/mass-communications/reestr/media/" TargetMode="External"/><Relationship Id="rId7" Type="http://schemas.openxmlformats.org/officeDocument/2006/relationships/hyperlink" Target="https://ru.wikipedia.org/wiki/%D0%A1%D0%BB%D1%83%D0%B6%D0%B5%D0%B1%D0%BD%D0%B0%D1%8F:%D0%98%D1%81%D1%82%D0%BE%D1%87%D0%BD%D0%B8%D0%BA%D0%B8_%D0%BA%D0%BD%D0%B8%D0%B3/97857567060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ourn.msu.ru/science/books/2088/" TargetMode="External"/><Relationship Id="rId5" Type="http://schemas.openxmlformats.org/officeDocument/2006/relationships/hyperlink" Target="https://www.interfax.ru/" TargetMode="External"/><Relationship Id="rId4" Type="http://schemas.openxmlformats.org/officeDocument/2006/relationships/hyperlink" Target="https://www.list-org.com/company/47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fax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k.ru/interfax" TargetMode="External"/><Relationship Id="rId5" Type="http://schemas.openxmlformats.org/officeDocument/2006/relationships/hyperlink" Target="https://vk.com/interfaxru" TargetMode="External"/><Relationship Id="rId4" Type="http://schemas.openxmlformats.org/officeDocument/2006/relationships/hyperlink" Target="https://yandex.ru/news/?from=rubr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Интерфакс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80309" y="3506600"/>
            <a:ext cx="2756741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-RU" sz="1400" dirty="0"/>
              <a:t>Студент ИВТ 4 курса 1 подгруппы Литовченко Д.В.</a:t>
            </a:r>
            <a:endParaRPr sz="14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0" y="4524375"/>
            <a:ext cx="2638425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100"/>
              <a:t>Санкт-Петербург, 2022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Используемые ресурсы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оскомнадзор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fr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https://rkn.gov.ru/mass-communications/reestr/media/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Каталог организаций List-org - </a:t>
            </a:r>
            <a:r>
              <a:rPr lang="fr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https://www.list-org.com/company/4744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Официальный сайт - </a:t>
            </a:r>
            <a:r>
              <a:rPr lang="fr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https://www.interfax.ru/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270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fr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Герасимов, В.; Ромов, Р.; Новиков, А.; Бондаренко, С.; Бабиченко, С.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Технология новостей от Интерфакса</a:t>
            </a:r>
            <a:r>
              <a:rPr lang="f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Под ред. Погорелый, Ю. — М.: Аспект Пресс, 2011. — с. 160. — </a:t>
            </a:r>
            <a:r>
              <a:rPr lang="fr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ISBN 978-5-7567-0608-6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/>
              <a:t>Интерфакс</a:t>
            </a:r>
            <a:endParaRPr sz="302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681500" y="613525"/>
            <a:ext cx="273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Дата основания: 1989 г.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9E6FBE-441C-422C-B051-8C635845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64" y="1188311"/>
            <a:ext cx="5768736" cy="322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Основные направления деятельности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1. общеполитические новости;</a:t>
            </a:r>
            <a:endParaRPr sz="260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2. деловая и экономическая информация, дополненная аналитикой;</a:t>
            </a:r>
            <a:endParaRPr sz="260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3. финансовая информация;</a:t>
            </a:r>
            <a:endParaRPr sz="2600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2600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4. специализированные информационные продукты.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Управление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25" y="3237075"/>
            <a:ext cx="32575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425" y="3237075"/>
            <a:ext cx="34766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800" y="1675625"/>
            <a:ext cx="30575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Информация о регистрации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Номер свидетельства о регистрации: № 94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 регистрации: 20.09.1990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Свидетельство о регистрации СМИ ЭЛ № ФС 77 - 64321 выдано Федеральной службой по надзору в сфере связи, информационных технологий и массовых коммуникаций (Роскомнадзор) 25.12.2015.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Структура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-Служба политической информации;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-Служба финансово-экономической и отраслевой информации;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-Региональная информационная служба;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-Служба аналитической информации;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-Служба программных и технических разработок;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-Информационные службы в странах СНГ и государствах Балтии;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-Информационные службы в Китае и Центральной Европе;</a:t>
            </a:r>
            <a:endParaRPr sz="1600">
              <a:solidFill>
                <a:srgbClr val="58585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585858"/>
                </a:solidFill>
                <a:highlight>
                  <a:srgbClr val="FFFFFF"/>
                </a:highlight>
              </a:rPr>
              <a:t>-Международная служба по маркетингу и продажам Interfax Global Services.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Источники информации агентства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Данные о зарубежных компаниях предоставляет СП "Интерфакс – Дан энд Бредстрит", учрежденное "Интерфаксом" в партнерстве с лидером международного информационного рынка – Dun &amp; Bradstreet.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Российское агентство: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Федеральная служба государственной статистики (Росстат);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Федеральная налоговая служба (ФНС);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Федеральная служба по финансовым рынкам (ФСФР);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Банк России.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Оценка информации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rgbClr val="202122"/>
                </a:solidFill>
                <a:highlight>
                  <a:srgbClr val="FFFFFF"/>
                </a:highlight>
              </a:rPr>
              <a:t>По способу восприятия: визуальная и звуковая.</a:t>
            </a:r>
            <a:endParaRPr sz="14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rgbClr val="202122"/>
                </a:solidFill>
                <a:highlight>
                  <a:srgbClr val="FFFFFF"/>
                </a:highlight>
              </a:rPr>
              <a:t>По форме представления: текстовая, числовая, графическая, звуковая и видеоинформация.</a:t>
            </a:r>
            <a:endParaRPr sz="14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rgbClr val="202122"/>
                </a:solidFill>
                <a:highlight>
                  <a:srgbClr val="FFFFFF"/>
                </a:highlight>
              </a:rPr>
              <a:t>По назначению: массовая.</a:t>
            </a:r>
            <a:endParaRPr sz="14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Страницы в социальных сетях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Официальный сайт -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https://www.interfax.ru/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Яндекс новости -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https://yandex.ru/news/?from=rubric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Сообщество в социальной сети “Вконтакте” - 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https://vk.com/interfaxru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Группа в социальной сети “одноклассники” -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https://ok.ru/interfax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0</TotalTime>
  <Words>398</Words>
  <Application>Microsoft Office PowerPoint</Application>
  <PresentationFormat>Экран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Corbel</vt:lpstr>
      <vt:lpstr>Roboto</vt:lpstr>
      <vt:lpstr>Базис</vt:lpstr>
      <vt:lpstr>Интерфакс</vt:lpstr>
      <vt:lpstr>Интерфакс</vt:lpstr>
      <vt:lpstr>Основные направления деятельности</vt:lpstr>
      <vt:lpstr>Управление</vt:lpstr>
      <vt:lpstr>Информация о регистрации</vt:lpstr>
      <vt:lpstr>Структура</vt:lpstr>
      <vt:lpstr>Источники информации агентства</vt:lpstr>
      <vt:lpstr>Оценка информации</vt:lpstr>
      <vt:lpstr>Страницы в социальных сетях</vt:lpstr>
      <vt:lpstr>Используемые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Интерфакс</dc:title>
  <cp:lastModifiedBy>Даниил Литовченко</cp:lastModifiedBy>
  <cp:revision>1</cp:revision>
  <dcterms:modified xsi:type="dcterms:W3CDTF">2022-04-19T20:34:59Z</dcterms:modified>
</cp:coreProperties>
</file>