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obster" panose="00000500000000000000" pitchFamily="2" charset="-5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a38d98a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a38d98a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a38d98a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a38d98a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a38d98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a38d98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a38d98a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a38d98a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a38d98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a38d98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a38d98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a38d98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a38d98a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a38d98a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a38d98a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a38d98a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a38d98a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da38d98a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a38d98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a38d98a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02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4938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66343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8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391735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62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641946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7051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88280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71706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7019939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142611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9998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1%D0%BB%D1%83%D0%B6%D0%B5%D0%B1%D0%BD%D0%B0%D1%8F:%D0%98%D1%81%D1%82%D0%BE%D1%87%D0%BD%D0%B8%D0%BA%D0%B8_%D0%BA%D0%BD%D0%B8%D0%B3/5947740575" TargetMode="External"/><Relationship Id="rId5" Type="http://schemas.openxmlformats.org/officeDocument/2006/relationships/hyperlink" Target="https://ru.wikipedia.org/wiki/%D0%A1%D0%BB%D1%83%D0%B6%D0%B5%D0%B1%D0%BD%D0%B0%D1%8F:%D0%98%D1%81%D1%82%D0%BE%D1%87%D0%BD%D0%B8%D0%BA%D0%B8_%D0%BA%D0%BD%D0%B8%D0%B3/5941579586" TargetMode="External"/><Relationship Id="rId4" Type="http://schemas.openxmlformats.org/officeDocument/2006/relationships/hyperlink" Target="https://books.google.by/books/about/%D0%A1%D0%BF%D1%80%D0%B0%D0%B2%D0%BE%D1%87%D0%BD%D0%B0%D1%8F_%D0%BF%D1%80%D0%B0%D0%B2%D0%BE%D0%B2%D0%B0%D1%8F_%D1%81.html?id=FZ-SVJS4tXYC&amp;printsec=frontcover&amp;source=kp_read_button&amp;redir_esc=y#v=onepage&amp;q&amp;f=fal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sultant.ru/about/software/booker/#booker06" TargetMode="External"/><Relationship Id="rId3" Type="http://schemas.openxmlformats.org/officeDocument/2006/relationships/hyperlink" Target="http://www.consultant.ru/about/software/booker/#booker01" TargetMode="External"/><Relationship Id="rId7" Type="http://schemas.openxmlformats.org/officeDocument/2006/relationships/hyperlink" Target="http://www.consultant.ru/about/software/booker/#booker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nsultant.ru/about/software/booker/#booker03" TargetMode="External"/><Relationship Id="rId5" Type="http://schemas.openxmlformats.org/officeDocument/2006/relationships/hyperlink" Target="http://www.consultant.ru/about/software/booker/#booker04" TargetMode="External"/><Relationship Id="rId10" Type="http://schemas.openxmlformats.org/officeDocument/2006/relationships/hyperlink" Target="http://www.consultant.ru/about/software/booker/#booker08" TargetMode="External"/><Relationship Id="rId4" Type="http://schemas.openxmlformats.org/officeDocument/2006/relationships/hyperlink" Target="http://www.consultant.ru/about/software/booker/#booker02" TargetMode="External"/><Relationship Id="rId9" Type="http://schemas.openxmlformats.org/officeDocument/2006/relationships/hyperlink" Target="http://www.consultant.ru/about/software/booker/#booker0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sultant.ru/about/software/law/#law_8" TargetMode="External"/><Relationship Id="rId3" Type="http://schemas.openxmlformats.org/officeDocument/2006/relationships/hyperlink" Target="http://www.consultant.ru/about/software/law/#law_1" TargetMode="External"/><Relationship Id="rId7" Type="http://schemas.openxmlformats.org/officeDocument/2006/relationships/hyperlink" Target="http://www.consultant.ru/about/software/law/#law_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nsultant.ru/about/software/law/#law_4" TargetMode="External"/><Relationship Id="rId5" Type="http://schemas.openxmlformats.org/officeDocument/2006/relationships/hyperlink" Target="http://www.consultant.ru/about/software/law/#law_3" TargetMode="External"/><Relationship Id="rId4" Type="http://schemas.openxmlformats.org/officeDocument/2006/relationships/hyperlink" Target="http://www.consultant.ru/about/software/law/#law_2" TargetMode="External"/><Relationship Id="rId9" Type="http://schemas.openxmlformats.org/officeDocument/2006/relationships/hyperlink" Target="http://www.consultant.ru/about/software/law/#law_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sultant.ru/about/software/budget/#bud_6" TargetMode="External"/><Relationship Id="rId3" Type="http://schemas.openxmlformats.org/officeDocument/2006/relationships/hyperlink" Target="http://www.consultant.ru/about/software/budget/#bud_1" TargetMode="External"/><Relationship Id="rId7" Type="http://schemas.openxmlformats.org/officeDocument/2006/relationships/hyperlink" Target="http://www.consultant.ru/about/software/budget/#bud_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onsultant.ru/about/software/budget/#bud_3" TargetMode="External"/><Relationship Id="rId5" Type="http://schemas.openxmlformats.org/officeDocument/2006/relationships/hyperlink" Target="http://www.consultant.ru/about/software/budget/#bud_4" TargetMode="External"/><Relationship Id="rId4" Type="http://schemas.openxmlformats.org/officeDocument/2006/relationships/hyperlink" Target="http://www.consultant.ru/about/software/budget/#bud_2" TargetMode="External"/><Relationship Id="rId9" Type="http://schemas.openxmlformats.org/officeDocument/2006/relationships/hyperlink" Target="http://www.consultant.ru/about/software/budget/#bud_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Справочно-информационная система </a:t>
            </a:r>
            <a:br>
              <a:rPr lang="en-US" sz="4000" dirty="0"/>
            </a:br>
            <a:r>
              <a:rPr lang="ru-RU" sz="4000" dirty="0"/>
              <a:t>“</a:t>
            </a:r>
            <a:r>
              <a:rPr lang="en-US" sz="4000" dirty="0"/>
              <a:t>Consultant.ru</a:t>
            </a:r>
            <a:r>
              <a:rPr lang="ru-RU" sz="4000" dirty="0"/>
              <a:t>”</a:t>
            </a:r>
            <a:endParaRPr sz="4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253350" y="4523975"/>
            <a:ext cx="26373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595959"/>
                </a:solidFill>
              </a:rPr>
              <a:t>Санкт-Петербург, 2022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2701" y="3506600"/>
            <a:ext cx="356434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595959"/>
                </a:solidFill>
              </a:rPr>
              <a:t>Студент ИВТ 4 курса 1 подгруппы Литовченко Д.В.</a:t>
            </a:r>
            <a:endParaRPr sz="1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Тарифы и наличие рекламы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25" y="1017725"/>
            <a:ext cx="544500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5920675" y="1462238"/>
            <a:ext cx="30000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02122"/>
                </a:solidFill>
                <a:highlight>
                  <a:srgbClr val="FFFFFF"/>
                </a:highlight>
              </a:rPr>
              <a:t>На официальном сайте разработчик предоставляет возможность работы с некоммерческой интернет-версией — сокращенной версией коммерческих систем. КонсультантПлюс ежегодно выпускает ограниченные бесплатные версии своей системы для вузов, школ и т. д. (диски «Высшая школа» и «Средняя школа»). </a:t>
            </a:r>
            <a:endParaRPr sz="1300"/>
          </a:p>
        </p:txBody>
      </p:sp>
      <p:sp>
        <p:nvSpPr>
          <p:cNvPr id="122" name="Google Shape;122;p23"/>
          <p:cNvSpPr txBox="1"/>
          <p:nvPr/>
        </p:nvSpPr>
        <p:spPr>
          <a:xfrm>
            <a:off x="6559525" y="4292650"/>
            <a:ext cx="1722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</a:rPr>
              <a:t>Реклама отсутствует.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Использованные источники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58150" y="1208150"/>
            <a:ext cx="79554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Сайт КонсультанПлюс - </a:t>
            </a:r>
            <a:r>
              <a:rPr lang="f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http://www.consultant.ru/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Справочно-правовая система “Гарант” - https://www.garant.ru/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 i="1">
                <a:solidFill>
                  <a:schemeClr val="dk1"/>
                </a:solidFill>
              </a:rPr>
              <a:t>Боев В. Д.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Справочная правовая система КонсультантПлюс. Самоучитель</a:t>
            </a:r>
            <a:r>
              <a:rPr lang="fr">
                <a:solidFill>
                  <a:schemeClr val="dk1"/>
                </a:solidFill>
              </a:rPr>
              <a:t>. — СПб.: БХВ-Петербург, 2006. — 208 с. — </a:t>
            </a:r>
            <a:r>
              <a:rPr lang="fr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 5-94157-958-6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 i="1">
                <a:solidFill>
                  <a:schemeClr val="dk1"/>
                </a:solidFill>
              </a:rPr>
              <a:t>Хачатурова С. С.</a:t>
            </a:r>
            <a:r>
              <a:rPr lang="fr">
                <a:solidFill>
                  <a:schemeClr val="dk1"/>
                </a:solidFill>
              </a:rPr>
              <a:t> Справочные правовые системы КонсультантПлюс. — М.: Бином. Лаборатория знаний, 2003. — 120 с. — </a:t>
            </a:r>
            <a:r>
              <a:rPr lang="fr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 5-94774-057-5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fr" sz="4150">
                <a:latin typeface="Georgia"/>
                <a:ea typeface="Georgia"/>
                <a:cs typeface="Georgia"/>
                <a:sym typeface="Georgia"/>
              </a:rPr>
              <a:t>КонсультантПлюс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913740" y="4386525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33333"/>
                </a:solidFill>
                <a:highlight>
                  <a:srgbClr val="FBFBFB"/>
                </a:highlight>
              </a:rPr>
              <a:t>Год выхода: </a:t>
            </a:r>
            <a:r>
              <a:rPr lang="fr" dirty="0">
                <a:solidFill>
                  <a:srgbClr val="333333"/>
                </a:solidFill>
                <a:highlight>
                  <a:srgbClr val="FBFBFB"/>
                </a:highlight>
              </a:rPr>
              <a:t>2011</a:t>
            </a:r>
            <a:endParaRPr dirty="0">
              <a:solidFill>
                <a:srgbClr val="333333"/>
              </a:solidFill>
              <a:highlight>
                <a:srgbClr val="FBFBFB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5880" y="1339125"/>
            <a:ext cx="28419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33333"/>
                </a:solidFill>
                <a:highlight>
                  <a:srgbClr val="FBFBFB"/>
                </a:highlight>
              </a:rPr>
              <a:t>Разработчик: </a:t>
            </a:r>
            <a:r>
              <a:rPr lang="fr" dirty="0">
                <a:solidFill>
                  <a:srgbClr val="202122"/>
                </a:solidFill>
                <a:highlight>
                  <a:srgbClr val="FFFFFF"/>
                </a:highlight>
              </a:rPr>
              <a:t>Научно-производственное объединение «Вычислительная математика и информатика» (НПО «ВМИ»)</a:t>
            </a:r>
            <a:endParaRPr dirty="0">
              <a:solidFill>
                <a:srgbClr val="333333"/>
              </a:solidFill>
              <a:highlight>
                <a:srgbClr val="FBFBFB"/>
              </a:highligh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BFAD4E-8FCF-4B7C-825F-2A72A924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40" y="1178036"/>
            <a:ext cx="5097288" cy="30481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Категории пользователей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fr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Бухгалтеры;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fr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Юристы;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Нотариусы</a:t>
            </a:r>
            <a:r>
              <a:rPr lang="fr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;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Адвокаты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;</a:t>
            </a:r>
            <a:endParaRPr lang="ru-RU"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Правозащитники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;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Судьи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;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Бизнес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;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Lobster"/>
                <a:cs typeface="Times New Roman" panose="02020603050405020304" pitchFamily="18" charset="0"/>
                <a:sym typeface="Lobster"/>
              </a:rPr>
              <a:t>Бюджетные организации.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bster"/>
              <a:buChar char="●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Lobster"/>
              <a:cs typeface="Times New Roman" panose="02020603050405020304" pitchFamily="18" charset="0"/>
              <a:sym typeface="Lobster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2200" dirty="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44193-9AF7-4704-9285-ADD748DA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39" y="2947307"/>
            <a:ext cx="2476348" cy="18572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501EE-3E27-4684-9268-6B76A96C1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77" y="1267562"/>
            <a:ext cx="3095615" cy="2055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Функции для бухгалтера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Готовые решения, Типовые ситуации, пошаговые инструкции по практическим вопросам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Консультации специалистов госорганов и независимых экспертов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Разъясняющие письма органов власти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Пресса и книги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Бухгалтерские проводки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Законодательство и судебная практика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Конструкторы договоров и учетной политики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Калькуляторы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Видеосеминары по практическим вопросам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Функции для юриста</a:t>
            </a:r>
            <a:r>
              <a:rPr lang="en-US" dirty="0"/>
              <a:t>/</a:t>
            </a:r>
            <a:r>
              <a:rPr lang="ru-RU" dirty="0"/>
              <a:t>адвоката</a:t>
            </a:r>
            <a:r>
              <a:rPr lang="en-US" dirty="0"/>
              <a:t>/</a:t>
            </a:r>
            <a:r>
              <a:rPr lang="ru-RU" dirty="0"/>
              <a:t>судьи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Законодательство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Судебная практика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Готовые решения, анализ судебной практики и разъяснения по практическим вопросам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Комментарии, книги, пресса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Конструктор договоров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Калькуляторы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Видеосеминары по практическим вопросам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Функции для </a:t>
            </a:r>
            <a:r>
              <a:rPr lang="ru-RU" dirty="0"/>
              <a:t>бизнеса и </a:t>
            </a:r>
            <a:r>
              <a:rPr lang="ru-RU" sz="3600" dirty="0">
                <a:highlight>
                  <a:srgbClr val="FFFFFF"/>
                </a:highlight>
              </a:rPr>
              <a:t>бюджетной организации</a:t>
            </a:r>
            <a:endParaRPr sz="27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Готовые решения, Типовые ситуации, пошаговые инструкции по практическим вопросам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Консультации специалистов госорганов и независимых экспертов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Разъясняющие письма органов власти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Пресса и книги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Бухгалтерские проводки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Законодательство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Конструктор для составления и проверки договоров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Калькуляторы</a:t>
            </a:r>
            <a:r>
              <a:rPr lang="fr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Общедоступная информация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28A56A-C60B-43AC-A7D2-48360112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89" y="1070454"/>
            <a:ext cx="6472516" cy="3574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Структура сайта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4900" cy="3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возможности: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Законодательство;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Судебная практика;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Финансовые и кадровые консультации;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Консультации для бюджетных организаций;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Комментарии законодательства;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Проекты правовых актов;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нормы и правила;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Международные правовые акты;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Консультации для организаций здравоохранения;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Формы документов.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Специальные возможности: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 договоров;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Конструктор учетной политики;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Видеосеминары;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Калькуляторы;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5"/>
              <a:buFont typeface="Times New Roman"/>
              <a:buChar char="-"/>
            </a:pPr>
            <a:r>
              <a:rPr lang="fr" sz="13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Судебные практики.</a:t>
            </a:r>
            <a:endParaRPr sz="13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25" y="1017725"/>
            <a:ext cx="38824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Оценка качества информации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Полнота информационного массива;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Достоверность представленной информации;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Оперативность актуализации информации при изменении законодательства;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Юридическая обработка информации.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0</TotalTime>
  <Words>419</Words>
  <Application>Microsoft Office PowerPoint</Application>
  <PresentationFormat>Экран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Lobster</vt:lpstr>
      <vt:lpstr>Corbel</vt:lpstr>
      <vt:lpstr>Georgia</vt:lpstr>
      <vt:lpstr>Times New Roman</vt:lpstr>
      <vt:lpstr>Базис</vt:lpstr>
      <vt:lpstr>Справочно-информационная система  “Consultant.ru”</vt:lpstr>
      <vt:lpstr>КонсультантПлюс </vt:lpstr>
      <vt:lpstr>Категории пользователей</vt:lpstr>
      <vt:lpstr>Функции для бухгалтера</vt:lpstr>
      <vt:lpstr>Функции для юриста/адвоката/судьи</vt:lpstr>
      <vt:lpstr>Функции для бизнеса и бюджетной организации </vt:lpstr>
      <vt:lpstr>Общедоступная информация</vt:lpstr>
      <vt:lpstr>Структура сайта</vt:lpstr>
      <vt:lpstr>Оценка качества информации</vt:lpstr>
      <vt:lpstr>Тарифы и наличие рекламы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Справочно-информационная система  “Consultant.ru”</dc:title>
  <cp:lastModifiedBy>Даниил Литовченко</cp:lastModifiedBy>
  <cp:revision>3</cp:revision>
  <dcterms:modified xsi:type="dcterms:W3CDTF">2022-04-20T19:07:43Z</dcterms:modified>
</cp:coreProperties>
</file>