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7CFBDA-9C91-461C-A713-2EE357C086D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57144E-D829-403C-A6D2-5B80FA4D3CCB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3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FBDA-9C91-461C-A713-2EE357C086D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144E-D829-403C-A6D2-5B80FA4D3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FBDA-9C91-461C-A713-2EE357C086D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144E-D829-403C-A6D2-5B80FA4D3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1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FBDA-9C91-461C-A713-2EE357C086D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144E-D829-403C-A6D2-5B80FA4D3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70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FBDA-9C91-461C-A713-2EE357C086D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144E-D829-403C-A6D2-5B80FA4D3CCB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3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FBDA-9C91-461C-A713-2EE357C086D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144E-D829-403C-A6D2-5B80FA4D3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3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FBDA-9C91-461C-A713-2EE357C086D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144E-D829-403C-A6D2-5B80FA4D3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27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FBDA-9C91-461C-A713-2EE357C086D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144E-D829-403C-A6D2-5B80FA4D3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46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FBDA-9C91-461C-A713-2EE357C086D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144E-D829-403C-A6D2-5B80FA4D3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14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FBDA-9C91-461C-A713-2EE357C086D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144E-D829-403C-A6D2-5B80FA4D3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89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FBDA-9C91-461C-A713-2EE357C086D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144E-D829-403C-A6D2-5B80FA4D3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2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A7CFBDA-9C91-461C-A713-2EE357C086DE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A57144E-D829-403C-A6D2-5B80FA4D3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52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6766D-2F2F-4935-9F48-86AC8A6CF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YOUTUBE</a:t>
            </a:r>
            <a:br>
              <a:rPr lang="ru-RU" dirty="0"/>
            </a:br>
            <a:r>
              <a:rPr lang="en-US" dirty="0"/>
              <a:t>big data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F4289F-F1F0-487D-985B-5D4B669BF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 4 курса ИВТ, 1 подгруппы</a:t>
            </a:r>
          </a:p>
          <a:p>
            <a:r>
              <a:rPr lang="ru-RU" dirty="0"/>
              <a:t>Литовченко Д.В.</a:t>
            </a:r>
          </a:p>
        </p:txBody>
      </p:sp>
    </p:spTree>
    <p:extLst>
      <p:ext uri="{BB962C8B-B14F-4D97-AF65-F5344CB8AC3E}">
        <p14:creationId xmlns:p14="http://schemas.microsoft.com/office/powerpoint/2010/main" val="365918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14067-4327-4CDA-8C37-2D18C1CD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90%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5E8EF-514D-430F-9962-DBEA76F84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людей в возрасте от 18 до 44 лет заходят на YouTube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71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6F3838-81F6-46C2-B22F-9C06CE77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667E88F-5C6E-47E5-89E8-B6EAB2D0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https://www.statista.com/statistics/272014/global-social-networks-ranked-by-number-of-users/</a:t>
            </a:r>
          </a:p>
          <a:p>
            <a:r>
              <a:rPr lang="en-US" dirty="0"/>
              <a:t>https://blog.youtube/press/</a:t>
            </a:r>
          </a:p>
          <a:p>
            <a:r>
              <a:rPr lang="en-US" dirty="0"/>
              <a:t>https://www.statista.com/statistics/259477/hours-of-video-uploaded-to-youtube-every-minute/</a:t>
            </a:r>
          </a:p>
          <a:p>
            <a:r>
              <a:rPr lang="en-US" dirty="0"/>
              <a:t>https://www.statista.com/chart/17321/global-downstream-mobile-traffic-by-app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55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36D117F-3513-4742-BA92-91DBF200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 </a:t>
            </a:r>
            <a:r>
              <a:rPr lang="ru-RU" dirty="0"/>
              <a:t>миллионов раз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610422-F297-4410-A296-8EA7537C1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было просмотрено первое 19 секундное видео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36D117F-3513-4742-BA92-91DBF200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500 ЧАСОВ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610422-F297-4410-A296-8EA7537C1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новых видео загружают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пользователи каждую минуту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88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36D117F-3513-4742-BA92-91DBF200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70%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610422-F297-4410-A296-8EA7537C1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</a:rPr>
              <a:t>п</a:t>
            </a:r>
            <a:r>
              <a:rPr lang="ru-RU" dirty="0">
                <a:effectLst/>
                <a:latin typeface="Arial" panose="020B0604020202020204" pitchFamily="34" charset="0"/>
              </a:rPr>
              <a:t>росмотров приходится на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мобильные устройства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2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36D117F-3513-4742-BA92-91DBF200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1,9 МИЛЛИАРДОВ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610422-F297-4410-A296-8EA7537C1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людей в мире пользуются YouTube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04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36D117F-3513-4742-BA92-91DBF200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79%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610422-F297-4410-A296-8EA7537C1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пользователей интернета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зарегистрированы на сайте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73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36D117F-3513-4742-BA92-91DBF200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НА 80 ЯЗЫКОВ МИРА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610422-F297-4410-A296-8EA7537C1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переведён интерфейс </a:t>
            </a:r>
            <a:r>
              <a:rPr lang="en-US" dirty="0">
                <a:effectLst/>
                <a:latin typeface="Arial" panose="020B0604020202020204" pitchFamily="34" charset="0"/>
              </a:rPr>
              <a:t>YouTube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399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36D117F-3513-4742-BA92-91DBF200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40 МИНУТ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610422-F297-4410-A296-8EA7537C1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продолжительность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средней сессии одного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посетителя YouTube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92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36D117F-3513-4742-BA92-91DBF200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1 МИЛЛИАРД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610422-F297-4410-A296-8EA7537C1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часов видео ежедневно просматривают люди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057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5</TotalTime>
  <Words>145</Words>
  <Application>Microsoft Office PowerPoint</Application>
  <PresentationFormat>Широкоэкранный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Corbel</vt:lpstr>
      <vt:lpstr>Базис</vt:lpstr>
      <vt:lpstr>YOUTUBE big data</vt:lpstr>
      <vt:lpstr>29 миллионов раз</vt:lpstr>
      <vt:lpstr>500 ЧАСОВ</vt:lpstr>
      <vt:lpstr>70%</vt:lpstr>
      <vt:lpstr>1,9 МИЛЛИАРДОВ</vt:lpstr>
      <vt:lpstr>79%</vt:lpstr>
      <vt:lpstr> НА 80 ЯЗЫКОВ МИРА</vt:lpstr>
      <vt:lpstr>40 МИНУТ</vt:lpstr>
      <vt:lpstr>1 МИЛЛИАРД</vt:lpstr>
      <vt:lpstr>90%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big data</dc:title>
  <dc:creator>Даниил Литовченко</dc:creator>
  <cp:lastModifiedBy>Даниил Литовченко</cp:lastModifiedBy>
  <cp:revision>1</cp:revision>
  <dcterms:created xsi:type="dcterms:W3CDTF">2022-04-20T18:47:59Z</dcterms:created>
  <dcterms:modified xsi:type="dcterms:W3CDTF">2022-04-20T18:53:24Z</dcterms:modified>
</cp:coreProperties>
</file>