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0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1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33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4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9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0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8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336DDB-FBB8-49E4-8F61-1DF5B9653947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9399DA4-C514-4180-80C5-CF2D76D5A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F249F-C25F-4A0D-A210-F0B64D252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AMAZON ALEXA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8891DB-2CD7-44E7-95D9-D283F7F86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4 курса ИВТ, 1 подгруппы</a:t>
            </a:r>
          </a:p>
          <a:p>
            <a:r>
              <a:rPr lang="ru-RU" dirty="0"/>
              <a:t>Литовченко Д.В.</a:t>
            </a:r>
          </a:p>
        </p:txBody>
      </p:sp>
    </p:spTree>
    <p:extLst>
      <p:ext uri="{BB962C8B-B14F-4D97-AF65-F5344CB8AC3E}">
        <p14:creationId xmlns:p14="http://schemas.microsoft.com/office/powerpoint/2010/main" val="135053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E50E-E915-48C5-B817-D28BC5ED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Год создания и расположение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49A31-1142-48E7-8086-C01FE31E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1996 год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Сан-Франциско, Калифорния, США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D9D201-D5D2-4A6F-B3A9-5F419064B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09" y="3062798"/>
            <a:ext cx="5518951" cy="3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7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37CA8-B77C-4DBA-87AD-BF07FBEB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 и </a:t>
            </a:r>
            <a:r>
              <a:rPr lang="en-US" dirty="0"/>
              <a:t>URL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F282B-24FC-4455-9895-B09CD807F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https://www.alexa.com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AB3420-AAA8-465C-986E-89F3B42A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314" y="2057400"/>
            <a:ext cx="612543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0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60F16-C847-4EE3-8AE2-85DBA299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Основные направления деятельности и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2990C-20C9-4779-AEC2-2A6032E7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Собирается статистика о посещаемости других сайтов.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Предоставляются данные о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effectLst/>
                <a:latin typeface="Arial" panose="020B0604020202020204" pitchFamily="34" charset="0"/>
              </a:rPr>
              <a:t>трафике, глобальном рейтинге и другая информацию более чем 30 миллионов веб-сайтов.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58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C1BC7-592E-401A-9AB3-A16004F9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Руководство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457D2-5281-4246-A151-E21640CD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С 1999 г. принадлежит Amazon. 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Президент и генеральный директор — Эндрю </a:t>
            </a:r>
            <a:r>
              <a:rPr lang="ru-RU" dirty="0" err="1">
                <a:effectLst/>
                <a:latin typeface="Arial" panose="020B0604020202020204" pitchFamily="34" charset="0"/>
              </a:rPr>
              <a:t>Рамм</a:t>
            </a:r>
            <a:endParaRPr lang="ru-RU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В</a:t>
            </a:r>
            <a:r>
              <a:rPr lang="ru-RU" dirty="0">
                <a:effectLst/>
                <a:latin typeface="Arial" panose="020B0604020202020204" pitchFamily="34" charset="0"/>
              </a:rPr>
              <a:t>ице-президент — Дэйв </a:t>
            </a:r>
            <a:r>
              <a:rPr lang="ru-RU" dirty="0" err="1">
                <a:effectLst/>
                <a:latin typeface="Arial" panose="020B0604020202020204" pitchFamily="34" charset="0"/>
              </a:rPr>
              <a:t>Шерфес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32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86F2-8F8C-4B19-9E3E-1400D310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53B37-0743-44EA-BD79-7BA8DD06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глобальный рейтинг сайтов, по странам и по категориям. </a:t>
            </a:r>
          </a:p>
          <a:p>
            <a:r>
              <a:rPr lang="ru-RU" dirty="0"/>
              <a:t>На странице сайта есть общий обзор, ключевые слова, анализ социальной активности, сравнение с конкурентами и статистика трафика.</a:t>
            </a:r>
          </a:p>
        </p:txBody>
      </p:sp>
    </p:spTree>
    <p:extLst>
      <p:ext uri="{BB962C8B-B14F-4D97-AF65-F5344CB8AC3E}">
        <p14:creationId xmlns:p14="http://schemas.microsoft.com/office/powerpoint/2010/main" val="280180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800D1-44DA-4989-812B-AC7593A1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Пользователи сайта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7AB22-FE92-4D9E-8618-407F7F3D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Веб-аналитики, </a:t>
            </a:r>
          </a:p>
          <a:p>
            <a:r>
              <a:rPr lang="ru-RU" dirty="0"/>
              <a:t>SEO-оптимизаторы</a:t>
            </a:r>
          </a:p>
          <a:p>
            <a:r>
              <a:rPr lang="ru-RU" dirty="0"/>
              <a:t>Обычные пользователи, которых интересует информации о сайте</a:t>
            </a:r>
          </a:p>
        </p:txBody>
      </p:sp>
    </p:spTree>
    <p:extLst>
      <p:ext uri="{BB962C8B-B14F-4D97-AF65-F5344CB8AC3E}">
        <p14:creationId xmlns:p14="http://schemas.microsoft.com/office/powerpoint/2010/main" val="301271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877EC-7AAB-48CE-99E7-AD212FC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</a:rPr>
              <a:t>К</a:t>
            </a:r>
            <a:r>
              <a:rPr lang="ru-RU" dirty="0">
                <a:effectLst/>
                <a:latin typeface="Arial" panose="020B0604020202020204" pitchFamily="34" charset="0"/>
              </a:rPr>
              <a:t>ачество информации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B8C92-2D48-4A82-9952-0A1AE959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Информация достоверная и полная для популярных сайтов.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По большей части актуальная, так как полная статистика есть только у владельцев сайтов.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На сайте можно посмотреть, насколько популярен тот или иной </a:t>
            </a:r>
            <a:r>
              <a:rPr lang="ru-RU">
                <a:effectLst/>
                <a:latin typeface="Arial" panose="020B0604020202020204" pitchFamily="34" charset="0"/>
              </a:rPr>
              <a:t>ресурс в</a:t>
            </a:r>
            <a:r>
              <a:rPr lang="ru-RU" dirty="0">
                <a:effectLst/>
                <a:latin typeface="Arial" panose="020B0604020202020204" pitchFamily="34" charset="0"/>
              </a:rPr>
              <a:t> </a:t>
            </a:r>
            <a:r>
              <a:rPr lang="ru-RU">
                <a:effectLst/>
                <a:latin typeface="Arial" panose="020B0604020202020204" pitchFamily="34" charset="0"/>
              </a:rPr>
              <a:t>определённой </a:t>
            </a:r>
            <a:r>
              <a:rPr lang="ru-RU" dirty="0">
                <a:effectLst/>
                <a:latin typeface="Arial" panose="020B0604020202020204" pitchFamily="34" charset="0"/>
              </a:rPr>
              <a:t>стране или категории</a:t>
            </a:r>
            <a:r>
              <a:rPr lang="ru-RU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>
                <a:effectLst/>
                <a:latin typeface="Arial" panose="020B0604020202020204" pitchFamily="34" charset="0"/>
              </a:rPr>
              <a:t>У </a:t>
            </a:r>
            <a:r>
              <a:rPr lang="ru-RU" dirty="0">
                <a:effectLst/>
                <a:latin typeface="Arial" panose="020B0604020202020204" pitchFamily="34" charset="0"/>
              </a:rPr>
              <a:t>сайта современный дизайн, и им удобно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пользоваться как с компьютера, так и со смартфона.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82987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13</TotalTime>
  <Words>190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Базис</vt:lpstr>
      <vt:lpstr>AMAZON ALEXA</vt:lpstr>
      <vt:lpstr>Год создания и расположение</vt:lpstr>
      <vt:lpstr>Скриншот и URL</vt:lpstr>
      <vt:lpstr>Основные направления деятельности и функции</vt:lpstr>
      <vt:lpstr>Руководство</vt:lpstr>
      <vt:lpstr>Структура</vt:lpstr>
      <vt:lpstr>Пользователи сайта</vt:lpstr>
      <vt:lpstr>Качество информации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ALEXA</dc:title>
  <dc:creator>Даниил Литовченко</dc:creator>
  <cp:lastModifiedBy>Даниил Литовченко</cp:lastModifiedBy>
  <cp:revision>1</cp:revision>
  <dcterms:created xsi:type="dcterms:W3CDTF">2022-04-20T19:12:30Z</dcterms:created>
  <dcterms:modified xsi:type="dcterms:W3CDTF">2022-04-20T19:25:32Z</dcterms:modified>
</cp:coreProperties>
</file>