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9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1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1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1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82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2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1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4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95FEFDF-0BEE-4EE8-9940-956D57B3076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727409B-ACC3-4A9D-88CE-9B63EF65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F9A60-25F1-4E74-A1E7-454D5FC5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ИА </a:t>
            </a:r>
            <a:r>
              <a:rPr lang="en-US" dirty="0"/>
              <a:t>Bloomberg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AB2FD4-6548-4126-9F80-19B240797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 4 курса ИВТ, 1 подгруппы</a:t>
            </a:r>
          </a:p>
          <a:p>
            <a:r>
              <a:rPr lang="ru-RU" dirty="0"/>
              <a:t>Литовченко Д.В.</a:t>
            </a:r>
          </a:p>
        </p:txBody>
      </p:sp>
    </p:spTree>
    <p:extLst>
      <p:ext uri="{BB962C8B-B14F-4D97-AF65-F5344CB8AC3E}">
        <p14:creationId xmlns:p14="http://schemas.microsoft.com/office/powerpoint/2010/main" val="123042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E1F81-ADA3-4344-AAF3-D521247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 основания: 1981 год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B6A4C-69D1-497A-80E6-AECE4030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2E277D-E118-4F47-87BF-00285DFA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47830"/>
            <a:ext cx="9906000" cy="46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CFD7D-38CD-4E45-B3E6-7E76D4AE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направления деятельности и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75884-CD3E-46A1-9CB3-785297D7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Поставщик финансовой информации</a:t>
            </a:r>
          </a:p>
          <a:p>
            <a:r>
              <a:rPr lang="ru-RU" dirty="0"/>
              <a:t>Информационное </a:t>
            </a:r>
            <a:r>
              <a:rPr lang="ru-RU" dirty="0" err="1"/>
              <a:t>агенство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6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9B2A6-1991-4F25-9EC8-C1B5CE64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C1769-D9A9-4D40-BA11-CB3BB61D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Майкл Блумберг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A120D2-4AE1-4786-858A-5A00C23CA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02" y="1676400"/>
            <a:ext cx="320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5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FADDB-9770-4DCA-A27F-785FA284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181E69-7657-405C-96D0-899C93A9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Актуальность: свежие финансовые и новостные сводки, выходят каждый день</a:t>
            </a:r>
          </a:p>
          <a:p>
            <a:r>
              <a:rPr lang="ru-RU" dirty="0"/>
              <a:t>Достоверность: +</a:t>
            </a:r>
          </a:p>
          <a:p>
            <a:r>
              <a:rPr lang="ru-RU" dirty="0"/>
              <a:t>Полнота: +</a:t>
            </a:r>
          </a:p>
        </p:txBody>
      </p:sp>
    </p:spTree>
    <p:extLst>
      <p:ext uri="{BB962C8B-B14F-4D97-AF65-F5344CB8AC3E}">
        <p14:creationId xmlns:p14="http://schemas.microsoft.com/office/powerpoint/2010/main" val="302035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8529C-1C56-4DA0-9556-D5A554EA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D77E4C-FD42-4B93-B450-C0204FEF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Нью-Йорк, США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80A87-751D-4039-9A58-92E1918D3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5" y="1287780"/>
            <a:ext cx="3902124" cy="5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E82BB-592A-45BF-9089-7583233A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Наличие рекламы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8162B-9307-45F7-AD77-7A673982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92501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842B8-F4FC-4F55-BF48-F1733918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97F20-9B38-4633-AE56-ED3E9B129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sz="7200" b="1" dirty="0"/>
              <a:t>bloomberg.com</a:t>
            </a:r>
            <a:endParaRPr lang="ru-RU" sz="7200" b="1" dirty="0"/>
          </a:p>
          <a:p>
            <a:pPr marL="45720" indent="0" algn="ctr">
              <a:buNone/>
            </a:pPr>
            <a:r>
              <a:rPr lang="en-US" sz="7200" b="1" dirty="0"/>
              <a:t>bloomberg.net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289094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6050C-2B9A-449B-B9EB-CA27BA59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EF8FB-0CD5-469C-A37C-807D27D0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A leaked memo shows Bloomberg reached $10 billion in annual revenue last year, and some insiders will receive a special bonus (</a:t>
            </a:r>
            <a:r>
              <a:rPr lang="ru-RU" dirty="0"/>
              <a:t>англ.). </a:t>
            </a:r>
            <a:r>
              <a:rPr lang="en-US" dirty="0"/>
              <a:t>Business Insider (10 </a:t>
            </a:r>
            <a:r>
              <a:rPr lang="ru-RU" dirty="0"/>
              <a:t>января 2019). Дата обращения: 17 июля 2020. Архивировано 27 июля 2020 года.</a:t>
            </a:r>
          </a:p>
          <a:p>
            <a:r>
              <a:rPr lang="en-US" dirty="0"/>
              <a:t>The 400 Richest Americans: #8 Michael Bloomberg, Forbes (September 17, 2008). </a:t>
            </a:r>
            <a:r>
              <a:rPr lang="ru-RU" dirty="0"/>
              <a:t>Архивировано 19 марта 2017 года. Дата обращения 28 сентября 2017.</a:t>
            </a:r>
          </a:p>
          <a:p>
            <a:r>
              <a:rPr lang="en-US" dirty="0" err="1"/>
              <a:t>MarketScreener</a:t>
            </a:r>
            <a:r>
              <a:rPr lang="en-US" dirty="0"/>
              <a:t>. Peter </a:t>
            </a:r>
            <a:r>
              <a:rPr lang="en-US" dirty="0" err="1"/>
              <a:t>Thacher</a:t>
            </a:r>
            <a:r>
              <a:rPr lang="en-US" dirty="0"/>
              <a:t> </a:t>
            </a:r>
            <a:r>
              <a:rPr lang="en-US" dirty="0" err="1"/>
              <a:t>Grauer</a:t>
            </a:r>
            <a:r>
              <a:rPr lang="en-US" dirty="0"/>
              <a:t> - Biography (</a:t>
            </a:r>
            <a:r>
              <a:rPr lang="ru-RU" dirty="0"/>
              <a:t>англ.). </a:t>
            </a:r>
            <a:r>
              <a:rPr lang="en-US" dirty="0"/>
              <a:t>www.marketscreener.com. </a:t>
            </a:r>
            <a:r>
              <a:rPr lang="ru-RU" dirty="0"/>
              <a:t>Дата обращения: 25 января 2020. Архивировано 25 января 2020 года.</a:t>
            </a:r>
          </a:p>
          <a:p>
            <a:r>
              <a:rPr lang="en-US" dirty="0"/>
              <a:t>David </a:t>
            </a:r>
            <a:r>
              <a:rPr lang="en-US" dirty="0" err="1"/>
              <a:t>Whitford</a:t>
            </a:r>
            <a:r>
              <a:rPr lang="en-US" dirty="0"/>
              <a:t>. Fire in his belly, ambition in his eyes Michael Bloomberg could have sat on the millions he made at Salomon. Instead he built a media empire that gives Wall Streeters crucial information in a flash, CNNMoney.com (May 12, 1997). </a:t>
            </a:r>
            <a:r>
              <a:rPr lang="ru-RU" dirty="0"/>
              <a:t>Архивировано 18 января 2012 года. Дата обращения 28 марта 2012.</a:t>
            </a:r>
          </a:p>
          <a:p>
            <a:r>
              <a:rPr lang="ru-RU" dirty="0"/>
              <a:t>Блумберг, 2010, с. 45.</a:t>
            </a:r>
          </a:p>
          <a:p>
            <a:r>
              <a:rPr lang="en-US" dirty="0"/>
              <a:t>Loomis, Carol J.. Bloomberg's money machine, CNN (April 2, 2007). </a:t>
            </a:r>
            <a:r>
              <a:rPr lang="ru-RU" dirty="0"/>
              <a:t>Архивировано 27 марта 2012 года. Дата обращения 26 апреля 2010.</a:t>
            </a:r>
          </a:p>
          <a:p>
            <a:r>
              <a:rPr lang="en-US" dirty="0" err="1"/>
              <a:t>Korkki</a:t>
            </a:r>
            <a:r>
              <a:rPr lang="en-US" dirty="0"/>
              <a:t>, Phyllis. Jobs, The New York Times. </a:t>
            </a:r>
            <a:r>
              <a:rPr lang="ru-RU" dirty="0"/>
              <a:t>Дата обращения 26 апреля 2010. (недоступная ссылка)</a:t>
            </a:r>
          </a:p>
          <a:p>
            <a:r>
              <a:rPr lang="en-US" dirty="0"/>
              <a:t>Table: What Makes Mike Run </a:t>
            </a:r>
            <a:r>
              <a:rPr lang="ru-RU" dirty="0"/>
              <a:t>Архивная копия от 1 февраля 2012 на </a:t>
            </a:r>
            <a:r>
              <a:rPr lang="en-US" dirty="0" err="1"/>
              <a:t>Wayback</a:t>
            </a:r>
            <a:r>
              <a:rPr lang="en-US" dirty="0"/>
              <a:t> Machine. BusinessWeek. April 23, 2001.</a:t>
            </a:r>
          </a:p>
          <a:p>
            <a:r>
              <a:rPr lang="en-US" dirty="0"/>
              <a:t>«Bloomberg L.P. — Swot Analysis.» </a:t>
            </a:r>
            <a:r>
              <a:rPr lang="en-US" dirty="0" err="1"/>
              <a:t>Datamonitor</a:t>
            </a:r>
            <a:r>
              <a:rPr lang="en-US" dirty="0"/>
              <a:t> Company Profiles. August 6, 2007.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46197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7</TotalTime>
  <Words>333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Corbel</vt:lpstr>
      <vt:lpstr>Базис</vt:lpstr>
      <vt:lpstr>ИА Bloomberg</vt:lpstr>
      <vt:lpstr>Дата основания: 1981 год</vt:lpstr>
      <vt:lpstr>Основные направления деятельности и функции</vt:lpstr>
      <vt:lpstr>Руководство</vt:lpstr>
      <vt:lpstr>Оценка качества информации</vt:lpstr>
      <vt:lpstr>Расположение</vt:lpstr>
      <vt:lpstr>Наличие рекламы</vt:lpstr>
      <vt:lpstr>URL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ИА Bloomberg</dc:title>
  <dc:creator>Даниил Литовченко</dc:creator>
  <cp:lastModifiedBy>Даниил Литовченко</cp:lastModifiedBy>
  <cp:revision>1</cp:revision>
  <dcterms:created xsi:type="dcterms:W3CDTF">2022-04-20T18:36:33Z</dcterms:created>
  <dcterms:modified xsi:type="dcterms:W3CDTF">2022-04-20T18:44:11Z</dcterms:modified>
</cp:coreProperties>
</file>