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8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0" r:id="rId6"/>
    <p:sldId id="265" r:id="rId7"/>
    <p:sldId id="266" r:id="rId8"/>
    <p:sldId id="267" r:id="rId9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aa02c61a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aa02c61a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a02c61a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a02c61a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a02c61a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a02c61a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aa02c61a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aa02c61a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639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6672897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9176946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7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390708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4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9499737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782461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3001600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6120516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834597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2852393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4916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ithub.com/daniilLitvochenk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981000" y="1379525"/>
            <a:ext cx="71820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Литовченко Даниил Владиславович</a:t>
            </a:r>
            <a:endParaRPr dirty="0"/>
          </a:p>
        </p:txBody>
      </p:sp>
      <p:sp>
        <p:nvSpPr>
          <p:cNvPr id="4" name="Google Shape;128;p13">
            <a:extLst>
              <a:ext uri="{FF2B5EF4-FFF2-40B4-BE49-F238E27FC236}">
                <a16:creationId xmlns:a16="http://schemas.microsoft.com/office/drawing/2014/main" id="{805E9A2D-EC40-4F97-AC5A-F27069DBCFEA}"/>
              </a:ext>
            </a:extLst>
          </p:cNvPr>
          <p:cNvSpPr txBox="1">
            <a:spLocks/>
          </p:cNvSpPr>
          <p:nvPr/>
        </p:nvSpPr>
        <p:spPr>
          <a:xfrm>
            <a:off x="981000" y="2272789"/>
            <a:ext cx="7182000" cy="1448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600" dirty="0"/>
              <a:t>Студент 4 курса ИВТ, 1 подгруппа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dirty="0"/>
              <a:t>Образование</a:t>
            </a:r>
            <a:endParaRPr sz="4000" b="1"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9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0000"/>
                </a:solidFill>
              </a:rPr>
              <a:t>ВУЗ: </a:t>
            </a:r>
            <a:r>
              <a:rPr lang="fr" sz="2400" dirty="0">
                <a:solidFill>
                  <a:srgbClr val="000000"/>
                </a:solidFill>
              </a:rPr>
              <a:t>РГПУ им. Герцена</a:t>
            </a:r>
            <a:endParaRPr lang="ru-RU"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0000"/>
                </a:solidFill>
              </a:rPr>
              <a:t>Факультет: </a:t>
            </a:r>
            <a:r>
              <a:rPr lang="fr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Информатика и вычислительная техника </a:t>
            </a:r>
            <a:endParaRPr sz="2400" b="1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Специальность: </a:t>
            </a:r>
            <a:r>
              <a:rPr lang="fr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Технологии разработки программного обеспечения</a:t>
            </a: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Период обучения</a:t>
            </a:r>
            <a:r>
              <a:rPr lang="ru-RU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fr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2018 - 2022</a:t>
            </a:r>
            <a:endParaRPr sz="2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54" y="3261500"/>
            <a:ext cx="1570450" cy="16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dirty="0"/>
              <a:t>Hard Skills</a:t>
            </a:r>
            <a:endParaRPr sz="4000" b="1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Kotlin, Java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C/C++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 WordPress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fr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CMS ModX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dirty="0"/>
              <a:t>Soft Skills</a:t>
            </a:r>
            <a:endParaRPr sz="4000" b="1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ru-RU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Коммуникабельность;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-RU" sz="19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трессоустойчивость</a:t>
            </a:r>
            <a:r>
              <a:rPr lang="ru-RU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ru-RU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Инициативность</a:t>
            </a: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ru-RU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Многозадачность</a:t>
            </a: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ru-RU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претензиями</a:t>
            </a: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ru-RU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Пунктуальность.</a:t>
            </a:r>
            <a:endParaRPr sz="1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4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GitHub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200" u="sng" dirty="0">
                <a:hlinkClick r:id="rId3" action="ppaction://hlinkfile"/>
              </a:rPr>
              <a:t>github.com/</a:t>
            </a:r>
            <a:r>
              <a:rPr lang="en-US" sz="4200" u="sng" dirty="0" err="1">
                <a:hlinkClick r:id="rId3" action="ppaction://hlinkfile"/>
              </a:rPr>
              <a:t>daniilLitvochenko</a:t>
            </a:r>
            <a:r>
              <a:rPr lang="en-US" sz="4200" u="sng" dirty="0">
                <a:hlinkClick r:id="rId3" action="ppaction://hlinkfile"/>
              </a:rPr>
              <a:t>/</a:t>
            </a:r>
            <a:endParaRPr sz="42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93F8E-7E1F-43B1-9C06-F0F31E27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Опыт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A4DACF-D846-406F-B7F4-E46C5F18F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dirty="0"/>
              <a:t>Март 2020 – Декабрь 2020 (10 месяцев)</a:t>
            </a:r>
          </a:p>
          <a:p>
            <a:pPr marL="146050" indent="0">
              <a:buNone/>
            </a:pPr>
            <a:endParaRPr lang="ru-RU" dirty="0"/>
          </a:p>
          <a:p>
            <a:pPr marL="146050" indent="0">
              <a:buNone/>
            </a:pPr>
            <a:r>
              <a:rPr lang="ru-RU" dirty="0"/>
              <a:t>Компания: Ремонт от про</a:t>
            </a:r>
          </a:p>
          <a:p>
            <a:pPr marL="146050" indent="0">
              <a:buNone/>
            </a:pPr>
            <a:r>
              <a:rPr lang="ru-RU" dirty="0"/>
              <a:t>Должность: Администратор сайта/</a:t>
            </a:r>
            <a:r>
              <a:rPr lang="en-US" dirty="0"/>
              <a:t>Web-</a:t>
            </a:r>
            <a:r>
              <a:rPr lang="ru-RU" dirty="0"/>
              <a:t>программист</a:t>
            </a:r>
          </a:p>
          <a:p>
            <a:pPr marL="146050" indent="0">
              <a:buNone/>
            </a:pPr>
            <a:r>
              <a:rPr lang="ru-RU" dirty="0"/>
              <a:t>Обязанности:</a:t>
            </a:r>
          </a:p>
          <a:p>
            <a:pPr marL="146050" indent="0">
              <a:buNone/>
            </a:pPr>
            <a:r>
              <a:rPr lang="ru-RU" dirty="0"/>
              <a:t> - Поддержка и доработка сайта на CMS </a:t>
            </a:r>
            <a:r>
              <a:rPr lang="ru-RU" dirty="0" err="1"/>
              <a:t>ModX</a:t>
            </a:r>
            <a:r>
              <a:rPr lang="ru-RU" dirty="0"/>
              <a:t> </a:t>
            </a:r>
            <a:r>
              <a:rPr lang="ru-RU" dirty="0" err="1"/>
              <a:t>Revo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- Перенос сайтов, доменов, сертификатов;</a:t>
            </a:r>
            <a:br>
              <a:rPr lang="ru-RU" dirty="0"/>
            </a:br>
            <a:r>
              <a:rPr lang="ru-RU" dirty="0"/>
              <a:t>- </a:t>
            </a:r>
            <a:r>
              <a:rPr lang="ru-RU" dirty="0" err="1"/>
              <a:t>Fullstack</a:t>
            </a:r>
            <a:r>
              <a:rPr lang="ru-RU" dirty="0"/>
              <a:t> разработка сайта на CMS </a:t>
            </a:r>
            <a:r>
              <a:rPr lang="ru-RU" dirty="0" err="1"/>
              <a:t>Wordpress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- Тестирование функционала и кроссплатформенности сайта;</a:t>
            </a:r>
            <a:br>
              <a:rPr lang="ru-RU" dirty="0"/>
            </a:br>
            <a:r>
              <a:rPr lang="ru-RU" dirty="0"/>
              <a:t>- Поддержка веб сервера, контроль резервного копирования.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23822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93F8E-7E1F-43B1-9C06-F0F31E27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Опыт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A4DACF-D846-406F-B7F4-E46C5F18F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dirty="0"/>
              <a:t>Декабрь 2020 – Июль 2021 (8 месяцев)</a:t>
            </a:r>
          </a:p>
          <a:p>
            <a:pPr marL="146050" indent="0">
              <a:buNone/>
            </a:pPr>
            <a:endParaRPr lang="ru-RU" dirty="0"/>
          </a:p>
          <a:p>
            <a:pPr marL="146050" indent="0">
              <a:buNone/>
            </a:pPr>
            <a:r>
              <a:rPr lang="ru-RU" dirty="0"/>
              <a:t>Компания: АО «Тинькофф Банк»</a:t>
            </a:r>
          </a:p>
          <a:p>
            <a:pPr marL="146050" indent="0">
              <a:buNone/>
            </a:pPr>
            <a:r>
              <a:rPr lang="ru-RU" dirty="0"/>
              <a:t>Должность: Ведущий специалист технической поддержки</a:t>
            </a:r>
          </a:p>
          <a:p>
            <a:pPr marL="146050" indent="0">
              <a:buNone/>
            </a:pPr>
            <a:r>
              <a:rPr lang="ru-RU" dirty="0"/>
              <a:t>Обязанности:</a:t>
            </a:r>
          </a:p>
          <a:p>
            <a:pPr>
              <a:buFontTx/>
              <a:buChar char="-"/>
            </a:pPr>
            <a:r>
              <a:rPr lang="ru-RU" dirty="0"/>
              <a:t>Обработка входящих обращений;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Фиксация обращений</a:t>
            </a:r>
            <a:r>
              <a:rPr lang="en-US" dirty="0"/>
              <a:t>;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Диагностика технических проблем;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Распределение поступающих заявок;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Выполнение работ по решению технических проблем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558DB-80CA-4406-999B-3834DA52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67" y="2774319"/>
            <a:ext cx="1554186" cy="18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93F8E-7E1F-43B1-9C06-F0F31E27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Опыт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A4DACF-D846-406F-B7F4-E46C5F18F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dirty="0"/>
              <a:t>Январь 2022 – по настоящее время </a:t>
            </a:r>
          </a:p>
          <a:p>
            <a:pPr marL="146050" indent="0">
              <a:buNone/>
            </a:pPr>
            <a:endParaRPr lang="ru-RU" dirty="0"/>
          </a:p>
          <a:p>
            <a:pPr marL="146050" indent="0">
              <a:buNone/>
            </a:pPr>
            <a:r>
              <a:rPr lang="ru-RU" dirty="0"/>
              <a:t>Компания: </a:t>
            </a:r>
            <a:r>
              <a:rPr lang="en-US" dirty="0"/>
              <a:t>Auchan Retail</a:t>
            </a:r>
            <a:endParaRPr lang="ru-RU" dirty="0"/>
          </a:p>
          <a:p>
            <a:pPr marL="146050" indent="0">
              <a:buNone/>
            </a:pPr>
            <a:r>
              <a:rPr lang="ru-RU" dirty="0"/>
              <a:t>Должность: Эксперт по информационным технологиям</a:t>
            </a:r>
          </a:p>
          <a:p>
            <a:pPr marL="146050" indent="0">
              <a:buNone/>
            </a:pPr>
            <a:r>
              <a:rPr lang="ru-RU" dirty="0"/>
              <a:t>Обязанности:</a:t>
            </a:r>
          </a:p>
          <a:p>
            <a:pPr>
              <a:buFontTx/>
              <a:buChar char="-"/>
            </a:pPr>
            <a:r>
              <a:rPr lang="ru-RU" dirty="0"/>
              <a:t>Диагностика технических проблем;</a:t>
            </a:r>
          </a:p>
          <a:p>
            <a:pPr>
              <a:buFontTx/>
              <a:buChar char="-"/>
            </a:pPr>
            <a:r>
              <a:rPr lang="ru-RU" dirty="0"/>
              <a:t>Выполнение работ по решению технических проблем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1D03B2-12F3-48A1-8F86-E4D92510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94" y="327019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594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0</TotalTime>
  <Words>226</Words>
  <Application>Microsoft Office PowerPoint</Application>
  <PresentationFormat>Экран (16:9)</PresentationFormat>
  <Paragraphs>50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Verdana</vt:lpstr>
      <vt:lpstr>Corbel</vt:lpstr>
      <vt:lpstr>Базис</vt:lpstr>
      <vt:lpstr>Литовченко Даниил Владиславович</vt:lpstr>
      <vt:lpstr>Образование</vt:lpstr>
      <vt:lpstr>Hard Skills</vt:lpstr>
      <vt:lpstr>Soft Skills</vt:lpstr>
      <vt:lpstr>GitHub</vt:lpstr>
      <vt:lpstr>Опыт работы</vt:lpstr>
      <vt:lpstr>Опыт работы</vt:lpstr>
      <vt:lpstr>Опыт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Литовченко Даниил Владиславович</dc:title>
  <cp:lastModifiedBy>Даниил Литовченко</cp:lastModifiedBy>
  <cp:revision>1</cp:revision>
  <dcterms:modified xsi:type="dcterms:W3CDTF">2022-04-09T20:25:00Z</dcterms:modified>
</cp:coreProperties>
</file>