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41700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290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56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123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521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393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07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38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38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1857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9102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14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D52468-BD3F-31DF-43F6-D0430EA11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5" y="1171665"/>
            <a:ext cx="6270922" cy="2098226"/>
          </a:xfrm>
        </p:spPr>
        <p:txBody>
          <a:bodyPr>
            <a:normAutofit/>
          </a:bodyPr>
          <a:lstStyle/>
          <a:p>
            <a:r>
              <a:rPr lang="en-US" sz="36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Конституция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Республики Беларусь – правовая основа политической системы Республики Беларусь.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095529" y="5089341"/>
            <a:ext cx="2562071" cy="4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20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Никончик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Даниил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Основы конституционного строя - 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Это наиболее важные принципы и нормы конституции, предопределяющие характер и содержание государственного устройства.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Основами конституционного строя считается: демократия, правовое, социальное государство, права и свободы граждан.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Правовой</a:t>
            </a: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статус</a:t>
            </a: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личности</a:t>
            </a: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 человека – это обеспеченная государством, закреплённая в правовых нормах и гарантированная законом возможность что-то делать (или не делать).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Права делят на: </a:t>
            </a: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негативные права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(свободы): слова, совести, мнений; и </a:t>
            </a: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позитивные права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право на труд, жилище, отдых и т.д.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Права человека делят на: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Личные (гражданские),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Политические,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Экономические,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Социальные,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Культурные.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права делят на права первого поколения (право на жизнь, свободу совести) и второго поколения (право на отдых, на образование, на пенсию).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Обязанности гражданина: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68312" y="1600200"/>
            <a:ext cx="8218487" cy="48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Соблюдать Конституцию, законы,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Уважать достоинство, права и свободы других лиц,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Беречь национальные ценности,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Охранять природную среду,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Платить налоги,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Защищать родину,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Заботиться о детях и родителях и т.д.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Ограничение прав и свобод граждан допускается в случае: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Интересов национальной безопасности;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Сохранения общественного порядка.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Защиты нравственности,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Защиты здоровья, прав и свобод других лиц.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(См. ст. 11, 23, 63 Конституции РБ)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ru-RU" dirty="0"/>
              <a:t>Конституция:</a:t>
            </a:r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Конституция – правовая основа политической системы общества. Закрепление основ политического строя Республики Беларусь в Конституции страны. Политико-правовой статус личности. Основные институты государственной власти Республики Беларусь: Президент, правительство, парламент, суды. Органы местного управления и самоуправления в Республике Беларусь.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ru-RU" dirty="0"/>
              <a:t>Конституция</a:t>
            </a:r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Конституция от лат. слова: constitutio – установление, строение.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Конституция – основной закон государства, закрепляющий организацию государственной власти, принципы её взаимоотношений с обществом в целом и отдельными гражданами.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Большинство конституций имеют 2 компонента: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способы организации государственной власти;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провозглашение и гарантии прав и свобод граждан.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Юридические свойства конституции: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Верховенство по отношению к другим нормативным актам.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Стабильность (установленный порядок её изменения). Например, в конституцию США с 1787 г. внесено 27 поправок. Что ы внести поправку необходимо набрать 2/3 голосов обеих палат Конгресса и ратифицировать в ¾ штатов.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Политические свойства конституции: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Она фиксирует: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1) предмет согласия различных социальных сил;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результаты политической борьбы;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состояние общественных отношений;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программу развития государства и общества.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Идеологические свойства конституции: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Она выражает определённый тип мировоззрения;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Выражает социально-политическую доктрину, характерную для общества и государства в данный период.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Конституции на территории Беларуси: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1919 г.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1927 г.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1937 г.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1978 г.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1994 (с поправками в 1996 г.)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Конституционный строй - 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способ организации государства, отражающий реально существующие устои государства и общества.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имеет 2 стороны: </a:t>
            </a: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(структура государственных институтов, их компетенции), </a:t>
            </a: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содержательная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(реальное функционирование государства, действие конституционных норм).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516</Words>
  <Application>Microsoft Office PowerPoint</Application>
  <PresentationFormat>Экран (4:3)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Times New Roman</vt:lpstr>
      <vt:lpstr>Уголки</vt:lpstr>
      <vt:lpstr>Конституция Республики Беларусь – правовая основа политической системы Республики Беларусь.</vt:lpstr>
      <vt:lpstr>Конституция:</vt:lpstr>
      <vt:lpstr>Конституция</vt:lpstr>
      <vt:lpstr>Большинство конституций имеют 2 компонента:</vt:lpstr>
      <vt:lpstr>Юридические свойства конституции:</vt:lpstr>
      <vt:lpstr>Политические свойства конституции:</vt:lpstr>
      <vt:lpstr>Идеологические свойства конституции:</vt:lpstr>
      <vt:lpstr>Конституции на территории Беларуси:</vt:lpstr>
      <vt:lpstr>Конституционный строй - </vt:lpstr>
      <vt:lpstr>Основы конституционного строя - </vt:lpstr>
      <vt:lpstr>Правовой статус личности.</vt:lpstr>
      <vt:lpstr>Права человека делят на:</vt:lpstr>
      <vt:lpstr>Обязанности гражданина:</vt:lpstr>
      <vt:lpstr>Ограничение прав и свобод граждан допускается в случае: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Конституция Республики Беларусь – правовая основа политической системы Республики Беларусь.</dc:title>
  <cp:lastModifiedBy>Nikonchik Daniil</cp:lastModifiedBy>
  <cp:revision>1</cp:revision>
  <dcterms:modified xsi:type="dcterms:W3CDTF">2022-10-04T10:16:59Z</dcterms:modified>
</cp:coreProperties>
</file>