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1" r:id="rId3"/>
    <p:sldId id="284" r:id="rId4"/>
    <p:sldId id="285" r:id="rId5"/>
    <p:sldId id="286" r:id="rId6"/>
    <p:sldId id="283" r:id="rId7"/>
    <p:sldId id="287" r:id="rId8"/>
    <p:sldId id="289" r:id="rId9"/>
    <p:sldId id="310" r:id="rId10"/>
    <p:sldId id="308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9" r:id="rId23"/>
    <p:sldId id="27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0" autoAdjust="0"/>
    <p:restoredTop sz="86410"/>
  </p:normalViewPr>
  <p:slideViewPr>
    <p:cSldViewPr>
      <p:cViewPr varScale="1">
        <p:scale>
          <a:sx n="98" d="100"/>
          <a:sy n="98" d="100"/>
        </p:scale>
        <p:origin x="2094" y="9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102" y="58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35044CE-6F11-4C6B-9C30-6AD9354583F1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89300C5-0930-4167-8F29-1E54B38ADC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1AA0C0F-264E-4283-B3AF-F57DC384AE2E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pPr lvl="0"/>
            <a:endParaRPr lang="en-US" noProof="0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E41C503-0262-4C61-81F1-3668A60284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48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229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480B0C-ACDC-4F22-8A16-0BA23C5838F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13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3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4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481D0-A210-4E08-B185-B45DFD7F2B9E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BFDF8-8AAB-4387-A240-927E2FB877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ECBEF-FCBB-4641-B9A3-FC24E31A62A1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5" name="Rectangl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2F740-DA0D-4ABE-B408-7972D55075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0F8FC-D4BA-4FAA-A167-35FE5D01A915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4" name="Rectangl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71421-D9B5-4345-BB8E-4BD2144DD2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7F9C-F68F-471D-8989-679BE82E97C1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3" name="Rectangl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DE86C-02CE-4F43-BEC1-A0517A77DC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BF706-6C60-47FC-AE53-4A5367D7E4B0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6" name="Rectangl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1AC40-EBFF-440D-9FE7-CEC0297BCF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CD358-3921-4EE4-8954-EDCCF3E5F496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5" name="Rectangl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94C8B-E05F-4DAC-9078-BF1FA3DB05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2591A-2B94-44EE-BD53-29F897A8981F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6" name="Rectangl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E3A8C-2B66-4BBF-A557-4E43823A3A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5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image6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0"/>
          <p:cNvSpPr>
            <a:spLocks noGrp="1"/>
          </p:cNvSpPr>
          <p:nvPr>
            <p:ph type="title"/>
          </p:nvPr>
        </p:nvSpPr>
        <p:spPr bwMode="auto">
          <a:xfrm>
            <a:off x="457200" y="3587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fld id="{FA8EE93A-6CF4-4C90-8671-9022FFFDB2B3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fld id="{10CB0466-353E-4C88-AF20-1AEC7FA772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  <p:sldLayoutId id="2147483652" r:id="rId5"/>
    <p:sldLayoutId id="2147483651" r:id="rId6"/>
    <p:sldLayoutId id="2147483650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2088" y="74613"/>
            <a:ext cx="8763000" cy="968375"/>
          </a:xfrm>
        </p:spPr>
        <p:txBody>
          <a:bodyPr>
            <a:normAutofit/>
          </a:bodyPr>
          <a:lstStyle/>
          <a:p>
            <a:pPr algn="ctr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ru-RU" sz="1800" dirty="0" smtClean="0">
                <a:latin typeface="Times New Roman" pitchFamily="18" charset="0"/>
              </a:rPr>
              <a:t>БЕЛОРУССКИЙ ГОСУДАРСТВЕННЫЙ УНИВЕРСИТЕТ</a:t>
            </a:r>
            <a:br>
              <a:rPr lang="ru-RU" sz="1800" dirty="0" smtClean="0">
                <a:latin typeface="Times New Roman" pitchFamily="18" charset="0"/>
              </a:rPr>
            </a:br>
            <a:r>
              <a:rPr lang="ru-RU" sz="1400" dirty="0" smtClean="0">
                <a:latin typeface="Times New Roman" pitchFamily="18" charset="0"/>
              </a:rPr>
              <a:t>ФАКУЛЬТЕТ ПРИКЛАДНОЙ МАТЕМАТИКИ И ИНФОРМАТИКИ</a:t>
            </a:r>
            <a:r>
              <a:rPr lang="ru-RU" sz="1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</a:rPr>
              <a:t/>
            </a:r>
            <a:br>
              <a:rPr lang="ru-RU" sz="1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</a:rPr>
            </a:br>
            <a:r>
              <a:rPr lang="ru-RU" sz="1400" dirty="0" smtClean="0">
                <a:solidFill>
                  <a:schemeClr val="tx1">
                    <a:alpha val="100000"/>
                  </a:schemeClr>
                </a:solidFill>
                <a:latin typeface="Times New Roman" pitchFamily="18" charset="0"/>
              </a:rPr>
              <a:t>КАФЕДРА ИНФОРМАЦИОННЫХ СИСТЕМ УПРАВЛЕНИЯ</a:t>
            </a:r>
            <a:endParaRPr lang="en-US" sz="1400" dirty="0">
              <a:solidFill>
                <a:schemeClr val="tx1">
                  <a:alpha val="10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41307" cy="23472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41307" cy="234721"/>
          </a:xfrm>
          <a:prstGeom prst="rect">
            <a:avLst/>
          </a:prstGeom>
        </p:spPr>
      </p:pic>
      <p:pic>
        <p:nvPicPr>
          <p:cNvPr id="11267" name="Picture 5" descr="BS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35450" y="1219200"/>
            <a:ext cx="673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Box 8"/>
          <p:cNvSpPr txBox="1">
            <a:spLocks noChangeArrowheads="1"/>
          </p:cNvSpPr>
          <p:nvPr/>
        </p:nvSpPr>
        <p:spPr bwMode="auto">
          <a:xfrm>
            <a:off x="5292725" y="5589588"/>
            <a:ext cx="34671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i="1">
                <a:latin typeface="Times New Roman" pitchFamily="18" charset="0"/>
                <a:cs typeface="Times New Roman" pitchFamily="18" charset="0"/>
              </a:rPr>
              <a:t>Лектор:</a:t>
            </a:r>
          </a:p>
          <a:p>
            <a:r>
              <a:rPr lang="ru-RU" sz="1400" i="1">
                <a:latin typeface="Times New Roman" pitchFamily="18" charset="0"/>
                <a:cs typeface="Times New Roman" pitchFamily="18" charset="0"/>
              </a:rPr>
              <a:t>Профессор 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Краснопрошин Виктор Владимирович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9" name="TextBox 1"/>
          <p:cNvSpPr txBox="1">
            <a:spLocks noChangeArrowheads="1"/>
          </p:cNvSpPr>
          <p:nvPr/>
        </p:nvSpPr>
        <p:spPr bwMode="auto">
          <a:xfrm>
            <a:off x="4114800" y="6581775"/>
            <a:ext cx="9749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Минск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16632" y="2766040"/>
            <a:ext cx="11377264" cy="448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48880"/>
            <a:ext cx="815121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2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04864"/>
            <a:ext cx="777662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9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32856"/>
            <a:ext cx="756036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916832"/>
            <a:ext cx="7609187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6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758590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4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747368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32856"/>
            <a:ext cx="8400078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20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348880"/>
            <a:ext cx="819738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18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797382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93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766558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8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60848"/>
            <a:ext cx="789849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700808"/>
            <a:ext cx="779324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22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1772816"/>
            <a:ext cx="801938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4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825951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33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Box 1"/>
          <p:cNvSpPr txBox="1">
            <a:spLocks noChangeArrowheads="1"/>
          </p:cNvSpPr>
          <p:nvPr/>
        </p:nvSpPr>
        <p:spPr bwMode="auto">
          <a:xfrm>
            <a:off x="533400" y="289560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04864"/>
            <a:ext cx="763751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8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757255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776964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4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80928"/>
            <a:ext cx="771094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92896"/>
            <a:ext cx="772982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7556021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1772816"/>
            <a:ext cx="736391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88541"/>
      </p:ext>
    </p:extLst>
  </p:cSld>
  <p:clrMapOvr>
    <a:masterClrMapping/>
  </p:clrMapOvr>
</p:sld>
</file>

<file path=ppt/theme/theme1.xml><?xml version="1.0" encoding="utf-8"?>
<a:theme xmlns:a="http://schemas.openxmlformats.org/drawingml/2006/main" name="TS01007384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TS010073846</Template>
  <TotalTime>0</TotalTime>
  <Words>17</Words>
  <Application>Microsoft Office PowerPoint</Application>
  <PresentationFormat>Экран (4:3)</PresentationFormat>
  <Paragraphs>6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MS PGothic</vt:lpstr>
      <vt:lpstr>Arial</vt:lpstr>
      <vt:lpstr>Calibri</vt:lpstr>
      <vt:lpstr>Times New Roman</vt:lpstr>
      <vt:lpstr>TS010073846</vt:lpstr>
      <vt:lpstr>БЕЛОРУССКИЙ ГОСУДАРСТВЕННЫЙ УНИВЕРСИТЕТ ФАКУЛЬТЕТ ПРИКЛАДНОЙ МАТЕМАТИКИ И ИНФОРМАТИКИ КАФЕДРА ИНФОРМАЦИОННЫХ СИСТЕМ УПРАВЛЕНИЯ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БЕЛОРУССКИЙ ГОСУДАРСТВЕННЫЙ УНИВЕРСИТЕТ ФАКУЛЬТЕТ ПРИКЛАДНОЙ МАТЕМАТИКИ И ИНФОРМАТИКИ КАФЕДРА ИНФОРМАЦИОННЫХ СИСТЕМ УПРАВЛЕНИЯ</dc:title>
  <dc:creator/>
  <cp:lastModifiedBy/>
  <cp:revision>6</cp:revision>
  <dcterms:created xsi:type="dcterms:W3CDTF">2014-04-23T19:35:42Z</dcterms:created>
  <dcterms:modified xsi:type="dcterms:W3CDTF">2020-02-18T07:37:42Z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