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6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1T00:14:37.016" idx="1">
    <p:pos x="7690" y="-13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35"/>
            <a:ext cx="12191365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 w="25400"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672"/>
            <a:ext cx="9144000" cy="2187001"/>
          </a:xfrm>
        </p:spPr>
        <p:txBody>
          <a:bodyPr/>
          <a:lstStyle/>
          <a:p>
            <a:r>
              <a:rPr lang="en-US" altLang="en-US" sz="7200">
                <a:solidFill>
                  <a:schemeClr val="bg1"/>
                </a:solidFill>
              </a:rPr>
              <a:t>Library of Babel</a:t>
            </a:r>
            <a:endParaRPr lang="en-US" altLang="en-US" sz="720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Вавилонская библиотека</a:t>
            </a:r>
            <a:endParaRPr lang="ru-RU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6505" y="2068830"/>
            <a:ext cx="7158355" cy="272034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Замещающее содержимое 12" descr="boo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flipH="1">
            <a:off x="9504680" y="0"/>
            <a:ext cx="2687320" cy="6855460"/>
          </a:xfrm>
          <a:prstGeom prst="rect">
            <a:avLst/>
          </a:prstGeom>
        </p:spPr>
      </p:pic>
      <p:sp>
        <p:nvSpPr>
          <p:cNvPr id="15" name="Прямоугольный треугольник 14"/>
          <p:cNvSpPr/>
          <p:nvPr/>
        </p:nvSpPr>
        <p:spPr>
          <a:xfrm flipV="1">
            <a:off x="9504680" y="0"/>
            <a:ext cx="2686685" cy="685482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4" name="Замещающее содержимое 3" descr="book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2645410" cy="6855460"/>
          </a:xfrm>
          <a:prstGeom prst="rect">
            <a:avLst/>
          </a:prstGeom>
        </p:spPr>
      </p:pic>
      <p:sp>
        <p:nvSpPr>
          <p:cNvPr id="8" name="Прямоугольный треугольник 7"/>
          <p:cNvSpPr/>
          <p:nvPr/>
        </p:nvSpPr>
        <p:spPr>
          <a:xfrm flipH="1">
            <a:off x="0" y="-2540"/>
            <a:ext cx="2645410" cy="68580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-33655" y="0"/>
            <a:ext cx="12225020" cy="690308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2645410" y="528320"/>
            <a:ext cx="85826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ru-RU" altLang="ru-RU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Идея проекта - создать библиотеку с картинками, которые уже существуют и теми, которые появятся в будущем(может, не в ближайшем)</a:t>
            </a:r>
            <a:endParaRPr lang="ru-RU" altLang="ru-RU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986155" y="4574540"/>
            <a:ext cx="80791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ru-RU" altLang="ru-RU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Цель проекта - получить новые знания, работая с</a:t>
            </a:r>
            <a:r>
              <a:rPr lang="en-US" altLang="ru-RU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веб-фреймворком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flask. </a:t>
            </a:r>
            <a:r>
              <a:rPr lang="ru-RU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Также разобраться в таблице стилей </a:t>
            </a:r>
            <a:r>
              <a:rPr lang="en-US" altLang="ru-RU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css </a:t>
            </a:r>
            <a:r>
              <a:rPr lang="ru-RU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 сверстать свой первый сайт благодаря языку 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html.</a:t>
            </a:r>
            <a:r>
              <a:rPr lang="ru-RU" altLang="ru-RU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altLang="ru-RU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803400" y="2329180"/>
            <a:ext cx="8884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ru-RU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Проект создан исключительно в развлекательных целях. Почему бы не нарисовать картинку и не попробовать найти её в библиотеке?</a:t>
            </a:r>
            <a:endParaRPr lang="ru-RU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ru-RU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(скажем по секрету, что она там точно есть)</a:t>
            </a:r>
            <a:endParaRPr lang="ru-RU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</a:pPr>
            <a:endParaRPr lang="ru-RU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Прямоугольник 4"/>
          <p:cNvSpPr/>
          <p:nvPr/>
        </p:nvSpPr>
        <p:spPr>
          <a:xfrm>
            <a:off x="0" y="0"/>
            <a:ext cx="12221210" cy="693039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047365" y="0"/>
            <a:ext cx="6097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проекта</a:t>
            </a:r>
            <a:endParaRPr lang="ru-RU" altLang="ru-RU" sz="4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Замещающее содержимое 6" descr="Снимок экрана 2022-04-20 23483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15" y="1179830"/>
            <a:ext cx="4007485" cy="4242435"/>
          </a:xfrm>
          <a:prstGeom prst="rect">
            <a:avLst/>
          </a:prstGeom>
        </p:spPr>
      </p:pic>
      <p:pic>
        <p:nvPicPr>
          <p:cNvPr id="8" name="Замещающее содержимое 7" descr="Снимок экрана 2022-04-20 23493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5300" y="1090930"/>
            <a:ext cx="4640580" cy="4265295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241300" y="5772150"/>
            <a:ext cx="11950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Функции в </a:t>
            </a:r>
            <a:r>
              <a:rPr lang="en-US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app.py: main(), load_user(), home_page(), info(), browse(), book_names(), image(), random_book(), account(), sign_up(), sign_in(),logout(), rise_error(), not_found(error)</a:t>
            </a:r>
            <a:endParaRPr lang="en-US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6115" y="1090295"/>
            <a:ext cx="3899535" cy="445008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50075" y="1090295"/>
            <a:ext cx="4246880" cy="445008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5403850" y="3112135"/>
            <a:ext cx="711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&amp;</a:t>
            </a:r>
            <a:endParaRPr lang="en-US" altLang="ru-RU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Прямоугольник 4"/>
          <p:cNvSpPr/>
          <p:nvPr/>
        </p:nvSpPr>
        <p:spPr>
          <a:xfrm>
            <a:off x="-6350" y="0"/>
            <a:ext cx="12198350" cy="69094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084070" y="210820"/>
            <a:ext cx="77724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Импортированные библиотеки</a:t>
            </a:r>
            <a:r>
              <a:rPr lang="en-US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ru-RU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формы</a:t>
            </a:r>
            <a:r>
              <a:rPr lang="en-US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Замещающее содержимое 7" descr="Снимок экрана 2022-04-21 000415"/>
          <p:cNvPicPr>
            <a:picLocks noChangeAspect="1"/>
          </p:cNvPicPr>
          <p:nvPr>
            <p:ph sz="quarter" idx="13"/>
          </p:nvPr>
        </p:nvPicPr>
        <p:blipFill>
          <a:blip r:embed="rId2"/>
          <a:srcRect t="1185"/>
          <a:stretch>
            <a:fillRect/>
          </a:stretch>
        </p:blipFill>
        <p:spPr>
          <a:xfrm>
            <a:off x="2432685" y="1132205"/>
            <a:ext cx="6797675" cy="562165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Половина рамки 8"/>
          <p:cNvSpPr/>
          <p:nvPr/>
        </p:nvSpPr>
        <p:spPr>
          <a:xfrm>
            <a:off x="2432685" y="1132205"/>
            <a:ext cx="463550" cy="1460500"/>
          </a:xfrm>
          <a:prstGeom prst="halfFrame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10" name="Половина рамки 9"/>
          <p:cNvSpPr/>
          <p:nvPr/>
        </p:nvSpPr>
        <p:spPr>
          <a:xfrm flipH="1" flipV="1">
            <a:off x="8813165" y="6097905"/>
            <a:ext cx="417195" cy="655955"/>
          </a:xfrm>
          <a:prstGeom prst="halfFrame">
            <a:avLst/>
          </a:prstGeom>
          <a:solidFill>
            <a:schemeClr val="bg1">
              <a:alpha val="54000"/>
            </a:schemeClr>
          </a:solidFill>
          <a:ln>
            <a:solidFill>
              <a:schemeClr val="bg1"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Прямоугольник 2"/>
          <p:cNvSpPr/>
          <p:nvPr/>
        </p:nvSpPr>
        <p:spPr>
          <a:xfrm>
            <a:off x="1270" y="-37465"/>
            <a:ext cx="12209780" cy="6932930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697730" y="196215"/>
            <a:ext cx="28155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Выводы</a:t>
            </a:r>
            <a:endParaRPr lang="ru-RU" altLang="en-US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Прямое соединение 6"/>
          <p:cNvCxnSpPr/>
          <p:nvPr/>
        </p:nvCxnSpPr>
        <p:spPr>
          <a:xfrm>
            <a:off x="4133850" y="1210310"/>
            <a:ext cx="3943350" cy="635"/>
          </a:xfrm>
          <a:prstGeom prst="line">
            <a:avLst/>
          </a:prstGeom>
          <a:ln w="412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е поле 10"/>
          <p:cNvSpPr txBox="1"/>
          <p:nvPr/>
        </p:nvSpPr>
        <p:spPr>
          <a:xfrm>
            <a:off x="1704975" y="1982470"/>
            <a:ext cx="9161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ru-RU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Увеличить скорость работы сайта.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704975" y="4646295"/>
            <a:ext cx="79762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ru-RU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Улучшить дизайн сайта</a:t>
            </a:r>
            <a:r>
              <a:rPr lang="en-US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ru-RU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адаптировать для мобильных устройств.</a:t>
            </a:r>
            <a:endParaRPr lang="ru-RU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ru-RU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704975" y="2821940"/>
            <a:ext cx="7832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q"/>
            </a:pPr>
            <a:r>
              <a:rPr lang="ru-RU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Добавить функцию сохранения </a:t>
            </a:r>
            <a:r>
              <a:rPr lang="ru-RU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картинок </a:t>
            </a:r>
            <a:r>
              <a:rPr lang="ru-RU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в личном кабинете для авторизованных пользователей. </a:t>
            </a:r>
            <a:endParaRPr lang="ru-RU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Presentation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Bahnschrift SemiBold Condensed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</cp:lastModifiedBy>
  <cp:revision>2</cp:revision>
  <dcterms:created xsi:type="dcterms:W3CDTF">2022-04-20T18:01:57Z</dcterms:created>
  <dcterms:modified xsi:type="dcterms:W3CDTF">2022-04-20T21:26:04Z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1049-11.2.0.11074</vt:lpwstr>
  </property>
  <property fmtid="{D5CDD505-2E9C-101B-9397-08002B2CF9AE}" pid="3" name="ICV">
    <vt:lpwstr>44B57473069A446BB730600B51F348CC</vt:lpwstr>
  </property>
</Properties>
</file>