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d92d02f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d92d02f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d92d02f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d92d02f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d92d02f7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d92d02f7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d92d02f7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d92d02f7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d92d02f7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d92d02f7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d92d02f7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d92d02f7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d92d02f7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d92d02f7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Защита проекта “Сапер”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 Ройтенберг Даниил Максимович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9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Кратко о проекте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62600" y="1044025"/>
            <a:ext cx="566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своем проекте я реализовал игру “Сапер” с некими модификациями. Я немного изменил механику игры. Также добавил таблицу личных рекордов и правила для новичков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903" y="1044025"/>
            <a:ext cx="233784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Меню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066950" y="1152475"/>
            <a:ext cx="576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При запуске игры нас встречает меню с четырьмя кнопками: “Играть”, “Рекорды”, “Правила”, “Выйти”. При нажатии первой кнопки запускается игра, при нажатии второй таблица рекордов, на третью правила, а на четвертую программа заканчивает свою работу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75" y="1197275"/>
            <a:ext cx="2421175" cy="35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Игра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81875" y="1152475"/>
            <a:ext cx="5526600" cy="3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После нажатия на кнопку “Играть” запускается игра сапер. В </a:t>
            </a:r>
            <a:r>
              <a:rPr lang="ru"/>
              <a:t>верхнем</a:t>
            </a:r>
            <a:r>
              <a:rPr lang="ru"/>
              <a:t> левом углу мы видим таймер, а в правом количество бомб на поле, а посередине кнопку возобновления игры. Механика была немного изменена: для того чтобы выкопать или поставить флаг нужно выбрать </a:t>
            </a:r>
            <a:r>
              <a:rPr lang="ru"/>
              <a:t>соответствующий</a:t>
            </a:r>
            <a:r>
              <a:rPr lang="ru"/>
              <a:t> режим в нижней части окна. Для переключения между режимами можно использовать горячие клавиши “Shift + C”. После победы вам будет предложено ввести в поле ввода свое имя для сохранения рекорда.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2511750" cy="365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Рекорды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53000" y="1056700"/>
            <a:ext cx="567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При нажатии кнопки “Рекорды” в меню мы можем увидеть таблицу рекордов. В первой колонке имя игрока, во второй время рекорда, в третьей дата установления рекорда, а в четвертой сложность игры(пока реализован только легкий уровень). Все данные о рекордах хранятся в базе данных, которая состоит из двух таблиц: первая с именем, временем, датой и айди уровня сложности, а вторая с айди уровня сложности и с их названиями.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2350529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306025" y="4473100"/>
            <a:ext cx="23562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2"/>
                </a:solidFill>
              </a:rPr>
              <a:t>Не обращайте внимание на имена это для теста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Правила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72300" y="1142900"/>
            <a:ext cx="578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При нажатии на кнопку “Правила” мы можем увидеть правила моей версии игры. Текст правил хранится в файле rules,txt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75" y="1292527"/>
            <a:ext cx="2487450" cy="361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Библиотеки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9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своем проекте я использовал библиотеку Pyqt5 и встроенные библиотеки такие как: random и sqlite3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78350"/>
            <a:ext cx="3875900" cy="13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450" y="2458112"/>
            <a:ext cx="4079150" cy="119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1968300" y="2145750"/>
            <a:ext cx="53322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820"/>
              <a:t>Спасибо за внимание!</a:t>
            </a:r>
            <a:endParaRPr sz="38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