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907EE-F8E8-A900-78CF-E9961C02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3CF73D-6989-89CB-B555-75E44273A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8A4E1-E760-D5D2-2037-2A0AE2C3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996-AFC0-46CA-B11A-E9A971065DA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AEB6C8-88EF-E87B-24E2-B6B293DE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ACA6D0-7FC9-32A2-0A5F-97890142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9D44-C602-473D-B7A6-4792D74CD4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3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2E884-24F0-8073-9C79-AE49D515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457E7F-DDC4-FF3E-04DC-496E07C4C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F6425D-D9E6-5DBC-B552-1A5D0EC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996-AFC0-46CA-B11A-E9A971065DA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0D73E-3006-B585-719F-FB8C82D2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BB584E-6C26-8F02-7718-A970977F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9D44-C602-473D-B7A6-4792D74CD4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98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239FBF-D0CB-C94F-796A-DE49C2C8F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A26858-9693-0D10-DF30-A4C253D3A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3B77E-873B-6318-BFA2-833F39C1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996-AFC0-46CA-B11A-E9A971065DA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5D44C-7594-A869-4E4C-E895D9D6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212D58-8081-108E-D3CB-FEA30B98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9D44-C602-473D-B7A6-4792D74CD4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57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CD7F1-A8AD-B9C2-182D-3608D505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55D9F-C44D-0468-CC01-A3B3783F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201F0-91D3-A49C-603B-1D08705F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996-AFC0-46CA-B11A-E9A971065DA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ACD1AC-8B71-D187-45E4-BCE996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D21A3-4656-6CBA-AFBE-EAFCAE89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9D44-C602-473D-B7A6-4792D74CD4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94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A6A0F-0DA8-5CC7-F78C-4D12A801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5DCBFB-EF6A-E127-6FD2-C2DC7275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2D11A8-E42B-3084-9C16-6CF8AC3A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996-AFC0-46CA-B11A-E9A971065DA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A7D6B-2CF4-E269-4DBD-3FBA89D4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73329B-1A4C-3930-74A2-4AD77749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9D44-C602-473D-B7A6-4792D74CD4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20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7E1AD-403E-C1E9-5E26-3C934E87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2A6734-6881-7BC7-45BD-2885C9192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10F103-49BC-8146-2F2C-0A2D02E2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9CB65C-AC2E-385B-256F-104BB285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996-AFC0-46CA-B11A-E9A971065DA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AE2D65-8BDF-2626-4EDC-16651534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1BB712-C05B-F152-B4DF-CF7F72C9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9D44-C602-473D-B7A6-4792D74CD4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4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87663-D162-3F67-2BC6-8A6DDDE0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B9C838-41A3-8B3A-8061-F81E82F2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D4755A-81E6-67A8-7DD7-AF74D982F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3BC7FC-A591-E25F-2F8E-D520D6054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45B6A2-6458-C4B5-6983-DFEBE3AAF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D3E66E-89C0-7C7E-71BF-2821B241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996-AFC0-46CA-B11A-E9A971065DA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AD9EE0-53AF-9B04-B17E-9F57548C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E6C960-31FF-6097-E983-DCCB1BC2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9D44-C602-473D-B7A6-4792D74CD4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23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AB3B1-EF48-8FC2-B5D4-1A5D3A22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6B990A-E31D-A632-7022-5CEBD6C2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996-AFC0-46CA-B11A-E9A971065DA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A26890-F2B1-35CF-FFE2-3DE514E0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DC165C-560C-872A-A9EC-2F6F26AC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9D44-C602-473D-B7A6-4792D74CD4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84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C0C740-1464-9DFF-C41A-97829E74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996-AFC0-46CA-B11A-E9A971065DA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75947F-2A20-C29C-1829-847B412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7932E1-DAE0-20E7-B034-8EA95041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9D44-C602-473D-B7A6-4792D74CD4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9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397A4-F926-1F71-20D6-13B3E43B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009BD9-B2AE-D030-1673-B1BE80B09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BF0B9E-7620-640E-ED84-8FCBEBD44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5633E6-A819-F9DC-4851-A0E3E019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996-AFC0-46CA-B11A-E9A971065DA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69C5F0-381B-6F30-4C2A-4EAF8867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F23F8A-5590-2875-DA44-9ACD813D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9D44-C602-473D-B7A6-4792D74CD4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8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83D75-9CE5-5AC5-6600-4D875DB9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C60444-D7AB-E6C8-65EA-2F67813B8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74E05A-B942-34B1-C6B2-5D21967F2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DFB379-13D4-D112-11EF-12CF0EFB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996-AFC0-46CA-B11A-E9A971065DA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DD226-C0FF-2611-3D6F-16DA1C8B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C2DFFC-D72F-95CC-494C-4595393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9D44-C602-473D-B7A6-4792D74CD4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B196D-5827-4439-536C-537264AC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D941BF-83A6-25F6-0BC3-991D2E185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23B59-7F01-4354-2818-7E36376FA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8996-AFC0-46CA-B11A-E9A971065DA1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C6E98-7CD5-923E-6210-9EDBA3A25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E56A6-F931-CCB1-3BDF-3CFD6C76D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E9D44-C602-473D-B7A6-4792D74CD4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27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EE773-EE02-0C71-9D94-1591A8958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Защита проекта по </a:t>
            </a:r>
            <a:r>
              <a:rPr lang="ru-RU" dirty="0" err="1"/>
              <a:t>пайгейм</a:t>
            </a:r>
            <a:endParaRPr lang="de-D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CF2DEC-9ADB-C892-CD79-CDF80C558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 Ройтенберг Даниил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70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AF078-BCFC-A5BF-F6C4-C859E4BD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265" y="2103437"/>
            <a:ext cx="5524501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de-D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CA510B-F8E1-17C2-4ED0-EDF9D1BF5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25523">
            <a:off x="8421726" y="4690007"/>
            <a:ext cx="1296264" cy="12962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4BD2FD-A901-BA7D-B4D8-A015D1AAC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03792">
            <a:off x="556723" y="1078247"/>
            <a:ext cx="3068926" cy="291547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53D064-7D86-03E8-A655-3CC47E77C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94" y="3988694"/>
            <a:ext cx="441600" cy="4224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1C34AE-7716-63FA-CF97-BF136FEB4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6098">
            <a:off x="9682659" y="3004054"/>
            <a:ext cx="438594" cy="87718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650C1B8-FC38-3E34-BE96-FCBE20EDA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1004">
            <a:off x="9941606" y="1048497"/>
            <a:ext cx="1178008" cy="90367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96EFC71-1D80-5CAA-C637-4C3D4908C8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10" y="5089158"/>
            <a:ext cx="974574" cy="9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67D21-C2FB-4AAA-AAD3-2F192B13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об игре</a:t>
            </a:r>
            <a:endParaRPr lang="de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3D30C-662A-76E6-15C4-F839660BE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своем проекте я сделал игру про шарик, который умеет стрелять. В игре три уровня. Первые два обычные, а последний битва с боссом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76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ED22D-3ACD-E1A8-AB63-718FB30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Начальный экран</a:t>
            </a:r>
            <a:endParaRPr lang="de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39BEF-980A-F6AD-E7DB-6EE86671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запуске файла </a:t>
            </a:r>
            <a:r>
              <a:rPr lang="en-US" dirty="0"/>
              <a:t>main.py </a:t>
            </a:r>
            <a:r>
              <a:rPr lang="ru-RU" dirty="0"/>
              <a:t>у нас запускается игра и нас встречает стартовый экран, с дальнейшими указаниями</a:t>
            </a:r>
            <a:endParaRPr lang="de-D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6753CC-85DF-FCA5-974A-8DAC01CE1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016" y="990600"/>
            <a:ext cx="374602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5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35253-80A0-1F5B-12C6-8730068B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 уровней</a:t>
            </a:r>
            <a:endParaRPr lang="de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8FE92-1D6D-12EC-2213-3DF384FA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нажатия любой клавиши у нас открывается меню уровней. Для того, чтобы начать играть нужно нажать на одну из кнопок</a:t>
            </a:r>
            <a:endParaRPr lang="de-D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FECFC0-5515-63B2-F33F-F3CD0D862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9911" y="431120"/>
            <a:ext cx="4413558" cy="57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9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7E05D-071E-59C6-3805-60052BEE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0</a:t>
            </a:r>
            <a:endParaRPr lang="de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AD650-C3CE-D206-9FA6-6D6EA81E3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Уровень 0 самый легкий в нем нет ничего сложного на мой взгляд. Вам надо будет просто проходить через препятствия и убегать от пакмена. Для победы нужно коснуться зеленного круга. </a:t>
            </a:r>
            <a:endParaRPr lang="de-D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3A291E-590E-2FBB-AC88-3DBEBEB2B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69" y="365125"/>
            <a:ext cx="4184063" cy="54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8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0CAC3-E67C-E85F-CE53-3330EFC8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1</a:t>
            </a:r>
            <a:endParaRPr lang="de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5DAF5F-0B27-5979-8B31-84D6AA3C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407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Уровень 1 немного сложнее уровня 0. А в остальном все тоже самое. Еще хочется сказать, что игрок после смерти распадается на множество маленьких шариков</a:t>
            </a:r>
            <a:endParaRPr lang="de-D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735CBB-F228-CE6C-2958-CAB47F46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72" y="573659"/>
            <a:ext cx="4304071" cy="56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2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618E3-753F-917E-7A5B-4CD88A5A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2</a:t>
            </a:r>
            <a:endParaRPr lang="de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978A6-2777-306F-38FC-19E700AB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82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Уровень 2 – это битва с боссом пакменом. Чтобы победить его нужно убить. Но это не так просто, так как он стреляет в игрока. После того как пакмен мертв запускается анимация распада пакмена на маленькие шарики.</a:t>
            </a:r>
            <a:endParaRPr lang="de-D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44521-C40E-D24D-8A20-FDC22474E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511" y="949248"/>
            <a:ext cx="3955149" cy="51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3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C0167-3347-95DF-B783-938DA54E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 паузы</a:t>
            </a:r>
            <a:endParaRPr lang="de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970027-E33B-89E4-9E36-6BAAD830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756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каждом уровне есть пауза. Для того, чтобы её запустить нужно нажать </a:t>
            </a:r>
            <a:r>
              <a:rPr lang="en-US" dirty="0"/>
              <a:t>ESCAPE</a:t>
            </a:r>
            <a:r>
              <a:rPr lang="ru-RU" dirty="0"/>
              <a:t>.</a:t>
            </a:r>
            <a:endParaRPr lang="de-D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93289B-F2D0-2A7F-ADAC-D6F9EC0BB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75" y="540774"/>
            <a:ext cx="4184063" cy="54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9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EFE9F-5019-F00E-4515-D9FB4F61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Победное окно</a:t>
            </a:r>
            <a:endParaRPr lang="de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E0007-D7B2-42AF-D944-D867CA135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266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победы в любом уровне появляется победное окно. В котором мы можем увидеть звезды, количество, которых зависит от времени прохождения уровня. </a:t>
            </a:r>
            <a:endParaRPr lang="de-D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CE68AA-713D-53E2-3372-638ABCBAE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557" y="626603"/>
            <a:ext cx="4263402" cy="55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8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Защита проекта по пайгейм</vt:lpstr>
      <vt:lpstr>Немного об игре</vt:lpstr>
      <vt:lpstr>Начальный экран</vt:lpstr>
      <vt:lpstr>Меню уровней</vt:lpstr>
      <vt:lpstr>Уровень 0</vt:lpstr>
      <vt:lpstr>Уровень 1</vt:lpstr>
      <vt:lpstr>Уровень 2</vt:lpstr>
      <vt:lpstr>Меню паузы</vt:lpstr>
      <vt:lpstr>Победное окно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по пайгейм</dc:title>
  <dc:creator>Даниил Ройтенберг</dc:creator>
  <cp:lastModifiedBy>Даниил Ройтенберг</cp:lastModifiedBy>
  <cp:revision>1</cp:revision>
  <dcterms:created xsi:type="dcterms:W3CDTF">2024-02-16T12:32:28Z</dcterms:created>
  <dcterms:modified xsi:type="dcterms:W3CDTF">2024-02-16T13:12:57Z</dcterms:modified>
</cp:coreProperties>
</file>