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87" d="100"/>
          <a:sy n="87" d="100"/>
        </p:scale>
        <p:origin x="-3144" y="-18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61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7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39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22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356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4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4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6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7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6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85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8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90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0001" y="1449148"/>
            <a:ext cx="10572000" cy="2099596"/>
          </a:xfrm>
        </p:spPr>
        <p:txBody>
          <a:bodyPr/>
          <a:lstStyle/>
          <a:p>
            <a:r>
              <a:rPr lang="ru-RU" dirty="0" smtClean="0"/>
              <a:t>Перспективные технологии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3143" y="5531224"/>
            <a:ext cx="10728858" cy="586553"/>
          </a:xfrm>
        </p:spPr>
        <p:txBody>
          <a:bodyPr>
            <a:normAutofit fontScale="77500" lnSpcReduction="20000"/>
          </a:bodyPr>
          <a:lstStyle/>
          <a:p>
            <a:r>
              <a:rPr lang="ru-RU" sz="3300" dirty="0" smtClean="0"/>
              <a:t>Квантовые технологии</a:t>
            </a:r>
            <a:r>
              <a:rPr lang="ru-RU" dirty="0" smtClean="0"/>
              <a:t>                                  </a:t>
            </a:r>
            <a:r>
              <a:rPr lang="ru-RU" dirty="0" smtClean="0"/>
              <a:t>                                            </a:t>
            </a:r>
            <a:r>
              <a:rPr lang="ru-RU" dirty="0" smtClean="0"/>
              <a:t>Попов </a:t>
            </a:r>
            <a:r>
              <a:rPr lang="ru-RU" dirty="0" smtClean="0"/>
              <a:t>Александр, гр. </a:t>
            </a:r>
            <a:r>
              <a:rPr lang="ru-RU" dirty="0" smtClean="0"/>
              <a:t>ВМ-42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409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326571"/>
            <a:ext cx="10571998" cy="740229"/>
          </a:xfrm>
        </p:spPr>
        <p:txBody>
          <a:bodyPr/>
          <a:lstStyle/>
          <a:p>
            <a:r>
              <a:rPr lang="ru-RU" dirty="0" smtClean="0"/>
              <a:t>Почему квантовые вычисления</a:t>
            </a:r>
            <a:endParaRPr lang="ru-RU" dirty="0"/>
          </a:p>
        </p:txBody>
      </p:sp>
      <p:pic>
        <p:nvPicPr>
          <p:cNvPr id="1026" name="Picture 2" descr="OD2_WhatareQ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" t="35637" r="75481" b="47090"/>
          <a:stretch>
            <a:fillRect/>
          </a:stretch>
        </p:blipFill>
        <p:spPr bwMode="auto">
          <a:xfrm>
            <a:off x="317446" y="1905003"/>
            <a:ext cx="7346097" cy="4528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67958" y="2407188"/>
            <a:ext cx="407164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800" dirty="0" smtClean="0"/>
              <a:t>Закон Мура (1965 г)</a:t>
            </a:r>
            <a:r>
              <a:rPr lang="ru-RU" dirty="0" smtClean="0"/>
              <a:t> </a:t>
            </a:r>
            <a:r>
              <a:rPr lang="ru-RU" dirty="0" smtClean="0"/>
              <a:t>– </a:t>
            </a:r>
          </a:p>
          <a:p>
            <a:pPr>
              <a:spcAft>
                <a:spcPts val="600"/>
              </a:spcAft>
            </a:pPr>
            <a:r>
              <a:rPr lang="ru-RU" sz="2000" dirty="0" smtClean="0"/>
              <a:t>количество </a:t>
            </a:r>
            <a:r>
              <a:rPr lang="ru-RU" sz="2000" dirty="0"/>
              <a:t>транзисторов в микросхемах увеличивается экспоненциально. </a:t>
            </a:r>
            <a:endParaRPr lang="ru-RU" sz="2000" dirty="0" smtClean="0"/>
          </a:p>
          <a:p>
            <a:r>
              <a:rPr lang="ru-RU" sz="2000" dirty="0" smtClean="0"/>
              <a:t>Увеличение </a:t>
            </a:r>
            <a:r>
              <a:rPr lang="ru-RU" sz="2000" dirty="0"/>
              <a:t>плотности размещения транзисторов на кристалле возможно лишь за счет сокращения размеров самих транзисторов.</a:t>
            </a:r>
          </a:p>
        </p:txBody>
      </p:sp>
    </p:spTree>
    <p:extLst>
      <p:ext uri="{BB962C8B-B14F-4D97-AF65-F5344CB8AC3E}">
        <p14:creationId xmlns:p14="http://schemas.microsoft.com/office/powerpoint/2010/main" val="176439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3657" y="305670"/>
            <a:ext cx="5138055" cy="728469"/>
          </a:xfrm>
        </p:spPr>
        <p:txBody>
          <a:bodyPr/>
          <a:lstStyle/>
          <a:p>
            <a:r>
              <a:rPr lang="ru-RU" dirty="0" smtClean="0"/>
              <a:t>Что такое </a:t>
            </a:r>
            <a:r>
              <a:rPr lang="ru-RU" dirty="0" err="1" smtClean="0"/>
              <a:t>кубит</a:t>
            </a: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3074" name="Picture 2" descr="OD2_WhatareQ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1" t="80182" r="77664" b="12364"/>
          <a:stretch>
            <a:fillRect/>
          </a:stretch>
        </p:blipFill>
        <p:spPr bwMode="auto">
          <a:xfrm>
            <a:off x="159819" y="2295348"/>
            <a:ext cx="5065712" cy="1429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 descr="C:\Users\Александр\AppData\Local\Microsoft\Windows\INetCache\Content.Word\OD2_WhatareQCs.gif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69" t="22909" r="51348" b="66728"/>
          <a:stretch/>
        </p:blipFill>
        <p:spPr bwMode="auto">
          <a:xfrm>
            <a:off x="171217" y="3724994"/>
            <a:ext cx="5042916" cy="22128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 descr="C:\Users\Александр\AppData\Local\Microsoft\Windows\INetCache\Content.Word\OD2_WhatareQCs.gif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4" t="38545" r="49935" b="46183"/>
          <a:stretch/>
        </p:blipFill>
        <p:spPr bwMode="auto">
          <a:xfrm>
            <a:off x="5989646" y="3548743"/>
            <a:ext cx="5737830" cy="230971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51712" y="508333"/>
            <a:ext cx="652661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b="1" dirty="0"/>
              <a:t>Куби́т</a:t>
            </a:r>
            <a:r>
              <a:rPr lang="ru-RU" sz="2000" dirty="0"/>
              <a:t> (q-бит, </a:t>
            </a:r>
            <a:r>
              <a:rPr lang="ru-RU" sz="2000" dirty="0" err="1"/>
              <a:t>кьюбит</a:t>
            </a:r>
            <a:r>
              <a:rPr lang="ru-RU" sz="2000" dirty="0"/>
              <a:t>, </a:t>
            </a:r>
            <a:r>
              <a:rPr lang="ru-RU" sz="2000" dirty="0" err="1"/>
              <a:t>кубит</a:t>
            </a:r>
            <a:r>
              <a:rPr lang="ru-RU" sz="2000" dirty="0"/>
              <a:t>; от </a:t>
            </a:r>
            <a:r>
              <a:rPr lang="ru-RU" sz="2000" i="1" dirty="0" err="1"/>
              <a:t>quantum</a:t>
            </a:r>
            <a:r>
              <a:rPr lang="ru-RU" sz="2000" i="1" dirty="0"/>
              <a:t> </a:t>
            </a:r>
            <a:r>
              <a:rPr lang="ru-RU" sz="2000" i="1" dirty="0" err="1"/>
              <a:t>bit</a:t>
            </a:r>
            <a:r>
              <a:rPr lang="ru-RU" sz="2000" dirty="0"/>
              <a:t>) — </a:t>
            </a:r>
            <a:endParaRPr lang="ru-RU" sz="2000" dirty="0" smtClean="0"/>
          </a:p>
          <a:p>
            <a:pPr>
              <a:spcAft>
                <a:spcPts val="600"/>
              </a:spcAft>
            </a:pPr>
            <a:r>
              <a:rPr lang="ru-RU" sz="2000" dirty="0" smtClean="0"/>
              <a:t>квантовый </a:t>
            </a:r>
            <a:r>
              <a:rPr lang="ru-RU" sz="2000" dirty="0"/>
              <a:t>разряд или наименьший элемент для хранения информации в квантовом компьютере</a:t>
            </a:r>
            <a:r>
              <a:rPr lang="ru-RU" sz="20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ru-RU" sz="2000" dirty="0" err="1"/>
              <a:t>К</a:t>
            </a:r>
            <a:r>
              <a:rPr lang="ru-RU" sz="2000" dirty="0" err="1" smtClean="0"/>
              <a:t>убиты</a:t>
            </a:r>
            <a:r>
              <a:rPr lang="ru-RU" sz="2000" dirty="0" smtClean="0"/>
              <a:t> </a:t>
            </a:r>
            <a:r>
              <a:rPr lang="ru-RU" sz="2000" dirty="0" smtClean="0"/>
              <a:t>могут </a:t>
            </a:r>
            <a:r>
              <a:rPr lang="ru-RU" sz="2000" dirty="0"/>
              <a:t>находиться в бесконечном числе состояний, в состояния суперпозиций и два собственных состояния 1 и 0</a:t>
            </a:r>
            <a:r>
              <a:rPr lang="ru-RU" sz="2000" dirty="0" smtClean="0"/>
              <a:t>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2847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Насколько мощны квантовые компьютеры</a:t>
            </a:r>
            <a:endParaRPr lang="ru-RU" dirty="0"/>
          </a:p>
        </p:txBody>
      </p:sp>
      <p:pic>
        <p:nvPicPr>
          <p:cNvPr id="4" name="Рисунок 3" descr="C:\Users\Александр\AppData\Local\Microsoft\Windows\INetCache\Content.Word\OD2_WhatareQCs.gi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6" t="83637" r="51476" b="2182"/>
          <a:stretch/>
        </p:blipFill>
        <p:spPr bwMode="auto">
          <a:xfrm>
            <a:off x="319655" y="2483128"/>
            <a:ext cx="7053840" cy="40592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634162" y="2515796"/>
            <a:ext cx="4234832" cy="4044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Проблемы </a:t>
            </a:r>
            <a:r>
              <a:rPr lang="ru-RU" sz="2400" dirty="0" smtClean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ru-RU" sz="2400" b="1" dirty="0" smtClean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вне </a:t>
            </a:r>
            <a:r>
              <a:rPr lang="ru-RU" sz="24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класса </a:t>
            </a:r>
            <a:r>
              <a:rPr lang="ru-RU" sz="2400" b="1" dirty="0" smtClean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Р» </a:t>
            </a:r>
            <a:r>
              <a:rPr lang="ru-RU" sz="24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известны как класс </a:t>
            </a:r>
            <a:r>
              <a:rPr lang="ru-RU" sz="24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трудных задач</a:t>
            </a:r>
            <a:r>
              <a:rPr lang="ru-RU" sz="24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400" dirty="0" smtClean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400" dirty="0" smtClean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24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Трудная задача" в данном случае не означает, </a:t>
            </a:r>
            <a:r>
              <a:rPr lang="ru-RU" sz="2400" dirty="0" smtClean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невозможность  </a:t>
            </a:r>
            <a:r>
              <a:rPr lang="ru-RU" sz="24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решить </a:t>
            </a:r>
            <a:r>
              <a:rPr lang="ru-RU" sz="24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или </a:t>
            </a:r>
            <a:r>
              <a:rPr lang="ru-RU" sz="2400" dirty="0" smtClean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2400" dirty="0" err="1" smtClean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невычислимость</a:t>
            </a:r>
            <a:r>
              <a:rPr lang="ru-RU" sz="2400" dirty="0" smtClean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". </a:t>
            </a:r>
            <a:r>
              <a:rPr lang="ru-RU" sz="24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Это </a:t>
            </a:r>
            <a:r>
              <a:rPr lang="ru-RU" sz="24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означает, что к тому </a:t>
            </a:r>
            <a:r>
              <a:rPr lang="ru-RU" sz="2400" dirty="0" smtClean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времени, когда </a:t>
            </a:r>
            <a:r>
              <a:rPr lang="ru-RU" sz="24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задачу решат она потеряет актуальность.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7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304800"/>
            <a:ext cx="10685314" cy="685800"/>
          </a:xfrm>
        </p:spPr>
        <p:txBody>
          <a:bodyPr/>
          <a:lstStyle/>
          <a:p>
            <a:r>
              <a:rPr lang="ru-RU" dirty="0" smtClean="0"/>
              <a:t>Как построить квантовый компьютер	</a:t>
            </a:r>
            <a:endParaRPr lang="ru-RU" dirty="0"/>
          </a:p>
        </p:txBody>
      </p:sp>
      <p:pic>
        <p:nvPicPr>
          <p:cNvPr id="4" name="Рисунок 3" descr="C:\Users\Александр\AppData\Local\Microsoft\Windows\INetCache\Content.Word\OD2_WhatareQCs.gi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0" t="55636" r="28370" b="27455"/>
          <a:stretch/>
        </p:blipFill>
        <p:spPr bwMode="auto">
          <a:xfrm>
            <a:off x="1001486" y="1306286"/>
            <a:ext cx="10080171" cy="52956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9422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239484"/>
            <a:ext cx="10571998" cy="762000"/>
          </a:xfrm>
        </p:spPr>
        <p:txBody>
          <a:bodyPr/>
          <a:lstStyle/>
          <a:p>
            <a:r>
              <a:rPr lang="ru-RU" b="1" dirty="0"/>
              <a:t>Настоящее и будущее</a:t>
            </a:r>
            <a:endParaRPr lang="ru-RU" dirty="0"/>
          </a:p>
        </p:txBody>
      </p:sp>
      <p:pic>
        <p:nvPicPr>
          <p:cNvPr id="4098" name="Picture 2" descr="http://i.alz.cz/Foto/imggalery/Image/Article/dwawenas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53" y="1359651"/>
            <a:ext cx="7833075" cy="520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ibusiness.ru/ow_userfiles/plugins/base/10243-2014-02-26_1432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577" y="2238061"/>
            <a:ext cx="3160776" cy="427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066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/>
              <a:t>Спасибо за внимание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193631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TC103457503[[fn=Допускает цитирование]]</Template>
  <TotalTime>416</TotalTime>
  <Words>103</Words>
  <Application>Microsoft Office PowerPoint</Application>
  <PresentationFormat>Произвольный</PresentationFormat>
  <Paragraphs>16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Цитаты</vt:lpstr>
      <vt:lpstr>Перспективные технологии</vt:lpstr>
      <vt:lpstr>Почему квантовые вычисления</vt:lpstr>
      <vt:lpstr>Что такое кубит </vt:lpstr>
      <vt:lpstr>Насколько мощны квантовые компьютеры</vt:lpstr>
      <vt:lpstr>Как построить квантовый компьютер </vt:lpstr>
      <vt:lpstr>Настоящее и будущее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Перспективные технологии</dc:title>
  <dc:creator>Александр Попов</dc:creator>
  <cp:lastModifiedBy>Мельцов Василий Юрьевич</cp:lastModifiedBy>
  <cp:revision>10</cp:revision>
  <dcterms:created xsi:type="dcterms:W3CDTF">2014-06-01T13:42:52Z</dcterms:created>
  <dcterms:modified xsi:type="dcterms:W3CDTF">2014-06-03T12:14:14Z</dcterms:modified>
</cp:coreProperties>
</file>