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E90"/>
    <a:srgbClr val="176EA9"/>
    <a:srgbClr val="0C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Arthur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pic>
        <p:nvPicPr>
          <p:cNvPr id="2050" name="Picture 2" descr="http://do-ska.net/media/k2/items/cache/4ea24fb76a10b2781d0be4739d38273d_XL.jpg">
            <a:extLst>
              <a:ext uri="{FF2B5EF4-FFF2-40B4-BE49-F238E27FC236}">
                <a16:creationId xmlns:a16="http://schemas.microsoft.com/office/drawing/2014/main" id="{BDE0A868-1D29-471A-BCEB-431BA0384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99" y="0"/>
            <a:ext cx="3603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9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787674" cy="4354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KING Arthur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3F0AC-5ECA-44F0-83CD-89C26A02D0BF}"/>
              </a:ext>
            </a:extLst>
          </p:cNvPr>
          <p:cNvSpPr txBox="1"/>
          <p:nvPr/>
        </p:nvSpPr>
        <p:spPr>
          <a:xfrm>
            <a:off x="4631864" y="2782669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end.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4643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Arthur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74B50-FAFD-483E-A1F8-8DE2A41CC695}"/>
              </a:ext>
            </a:extLst>
          </p:cNvPr>
          <p:cNvSpPr txBox="1"/>
          <p:nvPr/>
        </p:nvSpPr>
        <p:spPr>
          <a:xfrm>
            <a:off x="684212" y="4136572"/>
            <a:ext cx="7590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King Artur - according to legends, the ruler of the kingdom of Logres, the legendary leader of the Britons of the 5th — 6th centuries, who defeated the conquerors-Saxons. The most famous of the Celtic heroes, the central hero of the British epic and numerous knightly novels.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20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90"/>
            <a:ext cx="7385731" cy="44994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KING Arthur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2AC-6F46-42FB-B275-E9C6506D64CE}"/>
              </a:ext>
            </a:extLst>
          </p:cNvPr>
          <p:cNvSpPr txBox="1"/>
          <p:nvPr/>
        </p:nvSpPr>
        <p:spPr>
          <a:xfrm>
            <a:off x="4630057" y="500833"/>
            <a:ext cx="4717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Chivalry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36C0-4DE5-4B60-B818-844C7BFB6E1F}"/>
              </a:ext>
            </a:extLst>
          </p:cNvPr>
          <p:cNvSpPr txBox="1"/>
          <p:nvPr/>
        </p:nvSpPr>
        <p:spPr>
          <a:xfrm>
            <a:off x="2431142" y="3209447"/>
            <a:ext cx="6320396" cy="160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DC4DD6-D365-40DD-89E7-B09B6E18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1270274"/>
            <a:ext cx="43529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5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90"/>
            <a:ext cx="7385731" cy="44994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KING Arthur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2AC-6F46-42FB-B275-E9C6506D64CE}"/>
              </a:ext>
            </a:extLst>
          </p:cNvPr>
          <p:cNvSpPr txBox="1"/>
          <p:nvPr/>
        </p:nvSpPr>
        <p:spPr>
          <a:xfrm>
            <a:off x="3904343" y="500833"/>
            <a:ext cx="57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</a:t>
            </a:r>
            <a:r>
              <a:rPr lang="en-US" sz="4400" dirty="0"/>
              <a:t>ode of Chivalry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36C0-4DE5-4B60-B818-844C7BFB6E1F}"/>
              </a:ext>
            </a:extLst>
          </p:cNvPr>
          <p:cNvSpPr txBox="1"/>
          <p:nvPr/>
        </p:nvSpPr>
        <p:spPr>
          <a:xfrm>
            <a:off x="2431142" y="3209447"/>
            <a:ext cx="6320396" cy="160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6146" name="Picture 2" descr="https://i.ebayimg.com/00/s/MTYwMFgxNDMz/z/TNAAAOSwRBtZ3RDz/$_1.JPG">
            <a:extLst>
              <a:ext uri="{FF2B5EF4-FFF2-40B4-BE49-F238E27FC236}">
                <a16:creationId xmlns:a16="http://schemas.microsoft.com/office/drawing/2014/main" id="{461223A1-BFD7-4394-B82B-F71EBCE9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7" y="1524000"/>
            <a:ext cx="4157889" cy="46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5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90"/>
            <a:ext cx="7385731" cy="44994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KING Arthur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2AC-6F46-42FB-B275-E9C6506D64CE}"/>
              </a:ext>
            </a:extLst>
          </p:cNvPr>
          <p:cNvSpPr txBox="1"/>
          <p:nvPr/>
        </p:nvSpPr>
        <p:spPr>
          <a:xfrm>
            <a:off x="4526416" y="500833"/>
            <a:ext cx="57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Legends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36C0-4DE5-4B60-B818-844C7BFB6E1F}"/>
              </a:ext>
            </a:extLst>
          </p:cNvPr>
          <p:cNvSpPr txBox="1"/>
          <p:nvPr/>
        </p:nvSpPr>
        <p:spPr>
          <a:xfrm>
            <a:off x="2431142" y="3209447"/>
            <a:ext cx="6320396" cy="160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AutoShape 2" descr="https://yandex.ru/images/CUPve8004/4aa2cdJ8iI5r/NA3WgKvlfDak7tgLFWE3CIMQdS0d4NzJmidvroPzPoHPKDHKw2lpQGnLfOizVl0QGsfz6gzCK6tSSul3rdxaPwSZZ-WqoHjmgFwZu_AlJpyDMPVNKUEZrJ5mn87H4opRqo5VewNtjJUfa_zosq">
            <a:extLst>
              <a:ext uri="{FF2B5EF4-FFF2-40B4-BE49-F238E27FC236}">
                <a16:creationId xmlns:a16="http://schemas.microsoft.com/office/drawing/2014/main" id="{5140BF3D-E506-449F-80C7-97CE2F3D8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254994-24FA-4640-AFA3-559C2991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94692"/>
            <a:ext cx="6096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90"/>
            <a:ext cx="7385731" cy="44994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KING Arthur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2AC-6F46-42FB-B275-E9C6506D64CE}"/>
              </a:ext>
            </a:extLst>
          </p:cNvPr>
          <p:cNvSpPr txBox="1"/>
          <p:nvPr/>
        </p:nvSpPr>
        <p:spPr>
          <a:xfrm>
            <a:off x="2431142" y="702594"/>
            <a:ext cx="899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How Arthur became the king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36C0-4DE5-4B60-B818-844C7BFB6E1F}"/>
              </a:ext>
            </a:extLst>
          </p:cNvPr>
          <p:cNvSpPr txBox="1"/>
          <p:nvPr/>
        </p:nvSpPr>
        <p:spPr>
          <a:xfrm>
            <a:off x="2431142" y="3209447"/>
            <a:ext cx="6320396" cy="160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AutoShape 2" descr="https://yandex.ru/images/CUPve8004/4aa2cdJ8iI5r/NA3WgKvlfDak7tgLFWE3CIMQdS0d4NzJmidvroPzPoHPKDHKw2lpQGnLfOizVl0QGsfz6gzCK6tSSul3rdxaPwSZZ-WqoHjmgFwZu_AlJpyDMPVNKUEZrJ5mn87H4opRqo5VewNtjJUfa_zosq">
            <a:extLst>
              <a:ext uri="{FF2B5EF4-FFF2-40B4-BE49-F238E27FC236}">
                <a16:creationId xmlns:a16="http://schemas.microsoft.com/office/drawing/2014/main" id="{5140BF3D-E506-449F-80C7-97CE2F3D8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 descr="http://4.bp.blogspot.com/-wlXeidTnqWs/Ul6vSIj9jrI/AAAAAAAAFiE/wh5Hzw84GnY/s1600/King%20Arthur%20small.jpg">
            <a:extLst>
              <a:ext uri="{FF2B5EF4-FFF2-40B4-BE49-F238E27FC236}">
                <a16:creationId xmlns:a16="http://schemas.microsoft.com/office/drawing/2014/main" id="{E45C2AE9-D3FB-41B0-B7BB-8A3C0E5EE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35" y="1482517"/>
            <a:ext cx="7610929" cy="51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8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90"/>
            <a:ext cx="7385731" cy="44994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KING Arthur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2AC-6F46-42FB-B275-E9C6506D64CE}"/>
              </a:ext>
            </a:extLst>
          </p:cNvPr>
          <p:cNvSpPr txBox="1"/>
          <p:nvPr/>
        </p:nvSpPr>
        <p:spPr>
          <a:xfrm>
            <a:off x="870857" y="275861"/>
            <a:ext cx="10450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Battle of Mordred and Arthur on the </a:t>
            </a:r>
            <a:r>
              <a:rPr lang="ru-RU" sz="4400" dirty="0"/>
              <a:t>  </a:t>
            </a:r>
            <a:r>
              <a:rPr lang="en-US" sz="4400" dirty="0" err="1"/>
              <a:t>Kammlan</a:t>
            </a:r>
            <a:r>
              <a:rPr lang="en-US" sz="4400" dirty="0"/>
              <a:t> Field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36C0-4DE5-4B60-B818-844C7BFB6E1F}"/>
              </a:ext>
            </a:extLst>
          </p:cNvPr>
          <p:cNvSpPr txBox="1"/>
          <p:nvPr/>
        </p:nvSpPr>
        <p:spPr>
          <a:xfrm>
            <a:off x="2431142" y="3209447"/>
            <a:ext cx="6320396" cy="160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AutoShape 2" descr="https://yandex.ru/images/CUPve8004/4aa2cdJ8iI5r/NA3WgKvlfDak7tgLFWE3CIMQdS0d4NzJmidvroPzPoHPKDHKw2lpQGnLfOizVl0QGsfz6gzCK6tSSul3rdxaPwSZZ-WqoHjmgFwZu_AlJpyDMPVNKUEZrJ5mn87H4opRqo5VewNtjJUfa_zosq">
            <a:extLst>
              <a:ext uri="{FF2B5EF4-FFF2-40B4-BE49-F238E27FC236}">
                <a16:creationId xmlns:a16="http://schemas.microsoft.com/office/drawing/2014/main" id="{5140BF3D-E506-449F-80C7-97CE2F3D8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 descr="https://avatars.mds.yandex.net/get-zen_doc/209388/pub_5a89822e55876b694a7669fa_5a898b503dceb77183ec9ff8/orig">
            <a:extLst>
              <a:ext uri="{FF2B5EF4-FFF2-40B4-BE49-F238E27FC236}">
                <a16:creationId xmlns:a16="http://schemas.microsoft.com/office/drawing/2014/main" id="{3BCB8931-032C-4FDA-A465-1477E0EDA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42" y="1663358"/>
            <a:ext cx="6916058" cy="51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55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90"/>
            <a:ext cx="7385731" cy="44994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KING Arthur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2AC-6F46-42FB-B275-E9C6506D64CE}"/>
              </a:ext>
            </a:extLst>
          </p:cNvPr>
          <p:cNvSpPr txBox="1"/>
          <p:nvPr/>
        </p:nvSpPr>
        <p:spPr>
          <a:xfrm>
            <a:off x="870857" y="275861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Arthur's Death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36C0-4DE5-4B60-B818-844C7BFB6E1F}"/>
              </a:ext>
            </a:extLst>
          </p:cNvPr>
          <p:cNvSpPr txBox="1"/>
          <p:nvPr/>
        </p:nvSpPr>
        <p:spPr>
          <a:xfrm>
            <a:off x="2431142" y="3209447"/>
            <a:ext cx="6320396" cy="160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AutoShape 2" descr="https://yandex.ru/images/CUPve8004/4aa2cdJ8iI5r/NA3WgKvlfDak7tgLFWE3CIMQdS0d4NzJmidvroPzPoHPKDHKw2lpQGnLfOizVl0QGsfz6gzCK6tSSul3rdxaPwSZZ-WqoHjmgFwZu_AlJpyDMPVNKUEZrJ5mn87H4opRqo5VewNtjJUfa_zosq">
            <a:extLst>
              <a:ext uri="{FF2B5EF4-FFF2-40B4-BE49-F238E27FC236}">
                <a16:creationId xmlns:a16="http://schemas.microsoft.com/office/drawing/2014/main" id="{5140BF3D-E506-449F-80C7-97CE2F3D8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 descr="https://sr.gallerix.ru/592508996/C/515914619.jpg">
            <a:extLst>
              <a:ext uri="{FF2B5EF4-FFF2-40B4-BE49-F238E27FC236}">
                <a16:creationId xmlns:a16="http://schemas.microsoft.com/office/drawing/2014/main" id="{8368F858-A8C6-4DD6-AF5E-8EDA16456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45302"/>
            <a:ext cx="7620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4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B6D9-9620-4F15-8824-09722D4A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787674" cy="4354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KING Arthur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657E-CDF4-44B9-95BF-CACB5919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917" y="6657901"/>
            <a:ext cx="1230984" cy="200099"/>
          </a:xfrm>
        </p:spPr>
        <p:txBody>
          <a:bodyPr>
            <a:normAutofit fontScale="92500" lnSpcReduction="20000"/>
          </a:bodyPr>
          <a:lstStyle/>
          <a:p>
            <a:r>
              <a:rPr lang="en-US" sz="900" dirty="0">
                <a:solidFill>
                  <a:srgbClr val="145E90"/>
                </a:solidFill>
              </a:rPr>
              <a:t>made by Daniil Savin </a:t>
            </a:r>
            <a:endParaRPr lang="ru-RU" sz="900" dirty="0">
              <a:solidFill>
                <a:srgbClr val="145E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3F0AC-5ECA-44F0-83CD-89C26A02D0BF}"/>
              </a:ext>
            </a:extLst>
          </p:cNvPr>
          <p:cNvSpPr txBox="1"/>
          <p:nvPr/>
        </p:nvSpPr>
        <p:spPr>
          <a:xfrm>
            <a:off x="2570836" y="711200"/>
            <a:ext cx="7050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Knights of the Round Table</a:t>
            </a:r>
            <a:endParaRPr lang="ru-RU" sz="3600" dirty="0"/>
          </a:p>
        </p:txBody>
      </p:sp>
      <p:pic>
        <p:nvPicPr>
          <p:cNvPr id="3074" name="Picture 2" descr="https://www.vladtime.ru/uploads/posts/2018-06/1529223829_rycari-kruglogo-stola.jpg">
            <a:extLst>
              <a:ext uri="{FF2B5EF4-FFF2-40B4-BE49-F238E27FC236}">
                <a16:creationId xmlns:a16="http://schemas.microsoft.com/office/drawing/2014/main" id="{7FAEB9AE-32CB-4AA8-8EB9-F6F2E31A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1355976"/>
            <a:ext cx="5409293" cy="55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37702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144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Сектор</vt:lpstr>
      <vt:lpstr>KING Arthur</vt:lpstr>
      <vt:lpstr>KING Arthur</vt:lpstr>
      <vt:lpstr>KING Arthur</vt:lpstr>
      <vt:lpstr>KING Arthur</vt:lpstr>
      <vt:lpstr>KING Arthur</vt:lpstr>
      <vt:lpstr>KING Arthur</vt:lpstr>
      <vt:lpstr>KING Arthur</vt:lpstr>
      <vt:lpstr>KING Arthur</vt:lpstr>
      <vt:lpstr>KING Arthur</vt:lpstr>
      <vt:lpstr>KING Arthur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Arthur</dc:title>
  <dc:creator>Даниил Савин</dc:creator>
  <cp:lastModifiedBy>Даниил Савин</cp:lastModifiedBy>
  <cp:revision>6</cp:revision>
  <dcterms:created xsi:type="dcterms:W3CDTF">2019-02-27T15:07:05Z</dcterms:created>
  <dcterms:modified xsi:type="dcterms:W3CDTF">2019-03-06T16:21:08Z</dcterms:modified>
</cp:coreProperties>
</file>