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6CE37-E4C2-4EC2-B12F-AE3E366C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CF235-1399-4D58-9A6E-97A0F90A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FA03E-3715-4328-B091-88C15B5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031C2-489B-45E3-9FBC-6CD01B2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697A1-65F6-4D8E-85C4-F84B74C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8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6963-4753-4343-8BB5-C7E2A193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93D8E3-C13E-4629-91FD-1F5FE9FD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F6E80-E585-4E3E-B2CF-4791FF20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A2D3A-7C76-495D-B3AC-8F76135B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FEF6B-6C32-4B54-AFEE-D40BBF2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CCAE53-2C2F-4BB0-BF08-698C8DD1C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6632F-6B01-4203-A55B-F4FB1D49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D91A3-D7FC-4894-8B18-A25034C7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93638-A121-4C48-8B9E-A82810D5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E7DC-C687-4C0B-B34C-0F42F9A3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1B19-6744-4E78-8060-8F1DFB65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A5A77-C43F-4995-9243-1D584138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3D051-321A-4C91-9A46-3327FB51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35A97-885B-4EAF-B7F9-6127BD1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5B52-F341-43C8-855B-9698596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AF90A-B064-459C-83E4-249F3050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E9E6D-FBCD-4F51-AE76-A023659B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54A4D-BCA9-4025-9016-86F6B5F8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84B9D-30CE-4268-8162-CD8DF590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333DA-3E13-4F7E-B22F-2B3D5845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6A0D-F3AA-47A1-BD3C-0944C614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36F09-33FD-4623-A6DE-364D5B7D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7BC077-F142-41D4-B659-606B813F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93BD38-BDF9-48EA-81AE-F8AEB97D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202F5-26DA-4AC8-A6B5-1CB94A6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1D470-F129-45C3-8C65-7D180982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39F2-6F39-45B1-9AA9-9C18CF5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22773-546D-4C2D-B1A0-7004DEAB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FFB0AF-EBC1-47B6-906C-E174037D0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0F516C-6759-4009-AF4A-E2DF850F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6B72D6-556C-4F9D-91F0-4B5F79EE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3A05CE-01AF-49F7-B8EC-3CEFF3D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AA018F-6B10-4A46-95CF-AA7C645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96BF3A-A62C-4DF9-BF37-9353E1F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90AC-954A-4627-91D6-25BE52F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35B1B4-A359-4FF0-8291-72ABDE2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06A800-C4BB-4062-AF26-CADA9AB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E04CD4-B823-454E-8F57-DF22A90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63516-930E-419F-9057-C36AF58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F2E09-F462-447A-94E5-8B60807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8D30BC-1BC9-4133-B212-CA7A70BA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6514-0182-404A-B656-A3CE28D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58D1E-449F-4D80-90F9-E6C35D67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5D1FC-CD7E-4A14-8166-BE2AEE7B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82511-CD75-4858-85CD-2A445514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A935D-5FF9-4354-9C5D-E5B3B287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8AA1B-BED4-4057-AF0A-F1EF582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C6C49-43CB-4E61-91D7-40E2A626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69D11A-74BA-4B72-94DC-CC4E94BC9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B0DEF5-D296-4F15-8259-2EE2337F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86FBE7-7C17-4FEF-BAC7-88FFC3F8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17ABA-D924-4961-A4DB-DB5602DE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0F314-78B4-4454-B47C-D8717FA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5547A-8887-4785-9CE5-F1AD2FD5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E1A01-F014-4A15-B0AF-1C3F56E0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55F5A-9C00-4CF1-A921-4BFBC2F49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115B-193E-4A01-98B5-F9793957B668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335F-C801-4F8C-A22C-1A05A5BF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04624-5DE3-4F5E-BCCF-9584F9DF5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942" y="1199408"/>
            <a:ext cx="9144000" cy="5101640"/>
          </a:xfrm>
        </p:spPr>
        <p:txBody>
          <a:bodyPr>
            <a:normAutofit/>
          </a:bodyPr>
          <a:lstStyle/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cap="all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Поточный шифр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endParaRPr lang="en-US" dirty="0"/>
          </a:p>
          <a:p>
            <a:pPr algn="r"/>
            <a:r>
              <a:rPr lang="ru-RU" sz="1800" dirty="0"/>
              <a:t>Выполнил студент группы </a:t>
            </a:r>
            <a:r>
              <a:rPr lang="ru-RU" sz="1800"/>
              <a:t>ФИБ-3302-51-00 ё</a:t>
            </a:r>
            <a:endParaRPr lang="ru-RU" sz="1800" dirty="0"/>
          </a:p>
          <a:p>
            <a:pPr algn="r"/>
            <a:r>
              <a:rPr lang="ru-RU" sz="1800" dirty="0">
                <a:effectLst/>
                <a:ea typeface="Calibri" panose="020F0502020204030204" pitchFamily="34" charset="0"/>
              </a:rPr>
              <a:t>Руководитель доцент кафедры ПМИ Д. Ю. Ляпунов 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DF2F4-F176-4406-88F7-0A052F81C4AD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89920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308" y="2899097"/>
            <a:ext cx="7139709" cy="1059806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A2F8D-C8D7-4431-881C-D6C783E4099F}"/>
              </a:ext>
            </a:extLst>
          </p:cNvPr>
          <p:cNvSpPr txBox="1"/>
          <p:nvPr/>
        </p:nvSpPr>
        <p:spPr>
          <a:xfrm>
            <a:off x="11298477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6583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обмен информацией по небезопасным каналам связи – риск утечки информации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недостаток сравнительных исследований алгоритмов поточного шифрования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исследовать алгоритмы поточного шифрования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95A2E-FC1A-4980-AE6E-58B631CAA4B4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71609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55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работы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Знакомство с предметной областью</a:t>
            </a:r>
          </a:p>
          <a:p>
            <a:pPr marL="457200" indent="-457200" algn="l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алгоритмов поточного шифрования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E0660-38B3-4C9B-8898-712AEB9902C5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3643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Обзор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Понятия, определения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выделить два типа поточного шифрования: синхронные и асинхронные поточные шифры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Подробное рассмотрение двух алгоритмов поточного шифрования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Rivest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cipher 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ISAAC(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Indirection, Shift, Accumulate, Add and 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работу: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https://drive.google.com/file/d/1VIyB-siViiYvIl_qto2uet3nzWI8f2OQ/view?usp=sharing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0871A-4C29-4C09-86C9-AD5FEA35917E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0986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Студия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2019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 два приложения для шифрования данных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DABE5-42C0-4D24-B40F-C12DB9858D0E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5366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91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для эксперимента: файлы с расширениями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txt, pdf, gif, bmp,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jpg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Оборудование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Процессор: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 Pentium CPU 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4600 3.60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GHz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ядра 4 потока, Кеш-память: 3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ОЗУ: 8,00 ГБ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89499-761B-4E8F-96F9-F6D88607DA59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241239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017" y="108065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3" y="1348123"/>
            <a:ext cx="11406909" cy="8451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ISAAC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29248-8FE7-4CD6-ABE6-8B93DB89DA8C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7/10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0F4F89-80A0-41F0-B404-8C401160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8" y="1828043"/>
            <a:ext cx="4819650" cy="2895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00B2E9-7F72-4835-A3FF-57FDF719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67" y="1770693"/>
            <a:ext cx="4733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753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2"/>
            <a:ext cx="9144000" cy="845140"/>
          </a:xfrm>
        </p:spPr>
        <p:txBody>
          <a:bodyPr>
            <a:normAutofit fontScale="25000" lnSpcReduction="20000"/>
          </a:bodyPr>
          <a:lstStyle/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  <a:p>
            <a:pPr indent="365760"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видно из таблиц, работа программы с алгоритмом 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ISAAC 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чуть быстрее, чем программа с алгоритмом 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txt 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10.95 секунд</a:t>
            </a:r>
            <a:r>
              <a:rPr lang="ru-RU" sz="6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ы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против 13.88 секунды на шифрование и 11.06 против 13.43 на дешифрование;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pdf 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5.46 секунд против 6.60 секунды на шифрование и 5.21 против 6.79 на дешифрование;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 этих двух алгоритмов логичнее использовать алгоритм 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ISAAC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6398C-B9AB-4F20-9CEE-74E622C1CF98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40611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2"/>
            <a:ext cx="9144000" cy="3904606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курсового проекта стало создание двух приложений с разными алгоритмами, но с одной задачей – зашифровать данные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решены, а цель достигнута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Данная работа повысила навыки работы с языком программирования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навыки работы с информацией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6F90D-47F4-40CD-B464-AAF7A8BAEC49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3715587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326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Введение</vt:lpstr>
      <vt:lpstr>Что сделано - Обзор</vt:lpstr>
      <vt:lpstr>Что сделано - Разработка</vt:lpstr>
      <vt:lpstr>Что сделано - Эксперименты</vt:lpstr>
      <vt:lpstr>Что сделано - Эксперименты</vt:lpstr>
      <vt:lpstr>Что сделано - Эксперименты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Савин</dc:creator>
  <cp:lastModifiedBy>Даниил Савин</cp:lastModifiedBy>
  <cp:revision>5</cp:revision>
  <dcterms:created xsi:type="dcterms:W3CDTF">2020-07-02T09:25:09Z</dcterms:created>
  <dcterms:modified xsi:type="dcterms:W3CDTF">2022-12-09T19:33:47Z</dcterms:modified>
</cp:coreProperties>
</file>