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827E4-7AE5-42D2-8E68-1EB75CDE4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EB91C0-98F4-4A68-9158-F7AEAA39B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94A345-1656-44BC-88B4-F6697B7D8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56" y="100549"/>
            <a:ext cx="11077575" cy="49053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2C2FAF-0043-4E83-B06C-62EFEA1D4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56" y="5005924"/>
            <a:ext cx="110490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4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D08857-B39C-42F4-AEFB-2B2B5439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292" y="386689"/>
            <a:ext cx="5066428" cy="608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06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Tw Cen MT</vt:lpstr>
      <vt:lpstr>Контур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 Савин</dc:creator>
  <cp:lastModifiedBy>Даниил Савин</cp:lastModifiedBy>
  <cp:revision>1</cp:revision>
  <dcterms:created xsi:type="dcterms:W3CDTF">2019-04-27T05:06:41Z</dcterms:created>
  <dcterms:modified xsi:type="dcterms:W3CDTF">2019-04-27T05:10:07Z</dcterms:modified>
</cp:coreProperties>
</file>