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6" r:id="rId6"/>
    <p:sldId id="267" r:id="rId7"/>
    <p:sldId id="269" r:id="rId8"/>
    <p:sldId id="258" r:id="rId9"/>
    <p:sldId id="25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F57A-ECBE-403A-8C88-A7566967E3A3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1252-739D-4DF0-AFED-5515993EA4D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C1252-739D-4DF0-AFED-5515993EA4D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Кодирование/</a:t>
            </a:r>
            <a:r>
              <a:rPr lang="ru-RU" dirty="0" err="1" smtClean="0"/>
              <a:t>разкодирование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 помощью чего человек воспринимает информацию? Как передает другим?</a:t>
            </a:r>
          </a:p>
          <a:p>
            <a:r>
              <a:rPr lang="ru-RU" dirty="0" smtClean="0"/>
              <a:t>- С помощью органов чувств. Старается зафиксировать так, чтобы она стала понятной и другим, представляя её в той или иной форме.</a:t>
            </a:r>
          </a:p>
          <a:p>
            <a:r>
              <a:rPr lang="ru-RU" dirty="0" smtClean="0"/>
              <a:t>А вот в какой форме она может быть представлена?</a:t>
            </a:r>
          </a:p>
          <a:p>
            <a:r>
              <a:rPr lang="ru-RU" dirty="0" smtClean="0"/>
              <a:t>- символы, жесты или сигналы регулировщика, устной, словесной (разговор).</a:t>
            </a:r>
          </a:p>
          <a:p>
            <a:r>
              <a:rPr lang="ru-RU" dirty="0" smtClean="0"/>
              <a:t>Какую информацию может обрабатывать компьютер?</a:t>
            </a:r>
          </a:p>
          <a:p>
            <a:r>
              <a:rPr lang="ru-RU" dirty="0" smtClean="0"/>
              <a:t>- числовую, текстовую, графическую, звуковую и видео.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Отсюда возникает еще один вопрос. Как, каким образом компьютер обрабатывает столь различную по восприятию человеком виды информации?</a:t>
            </a:r>
          </a:p>
          <a:p>
            <a:r>
              <a:rPr lang="ru-RU" dirty="0" smtClean="0"/>
              <a:t>- все эти виды информации кодируются в последовательности электронных импульсов: есть импульс (1), нет импульса (0),  т.е. в последовательности нулей и единиц.</a:t>
            </a:r>
          </a:p>
          <a:p>
            <a:r>
              <a:rPr lang="ru-RU" dirty="0" smtClean="0"/>
              <a:t>Как же называется этот процесс представления информации?</a:t>
            </a:r>
          </a:p>
          <a:p>
            <a:r>
              <a:rPr lang="ru-RU" dirty="0" smtClean="0"/>
              <a:t>- кодирование.</a:t>
            </a:r>
          </a:p>
          <a:p>
            <a:r>
              <a:rPr lang="ru-RU" dirty="0" smtClean="0"/>
              <a:t>А что же такое код?</a:t>
            </a:r>
          </a:p>
          <a:p>
            <a:r>
              <a:rPr lang="ru-RU" dirty="0" smtClean="0"/>
              <a:t>- код – это конечный набор символов (условных обозначений) для представления информации.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Кодирование – процесс представления информации, удобный для ее хранения и/или передачи.</a:t>
            </a:r>
          </a:p>
          <a:p>
            <a:r>
              <a:rPr lang="ru-RU" dirty="0" smtClean="0"/>
              <a:t>Декодирование – это процесс, обратный кодированию (расшифровка).</a:t>
            </a:r>
            <a:endParaRPr lang="ru-RU" dirty="0"/>
          </a:p>
        </p:txBody>
      </p:sp>
      <p:pic>
        <p:nvPicPr>
          <p:cNvPr id="1026" name="Picture 2" descr="C:\Users\Александра\Desktop\Снимок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572008"/>
            <a:ext cx="7743182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8939479" cy="478634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кодирования информации зависит от: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 кодирования</a:t>
            </a:r>
          </a:p>
          <a:p>
            <a:r>
              <a:rPr lang="ru-RU" dirty="0" smtClean="0"/>
              <a:t>Условий</a:t>
            </a:r>
          </a:p>
          <a:p>
            <a:r>
              <a:rPr lang="ru-RU" dirty="0" smtClean="0"/>
              <a:t>Средств  для кодирования</a:t>
            </a:r>
          </a:p>
          <a:p>
            <a:r>
              <a:rPr lang="ru-RU" dirty="0" smtClean="0"/>
              <a:t>Способа обработки информации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способы кодирования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</a:p>
          <a:p>
            <a:r>
              <a:rPr lang="ru-RU" dirty="0" smtClean="0"/>
              <a:t>Запись текста в темпе речи</a:t>
            </a:r>
          </a:p>
          <a:p>
            <a:r>
              <a:rPr lang="ru-RU" dirty="0" smtClean="0"/>
              <a:t>Передача текста за границу</a:t>
            </a:r>
          </a:p>
          <a:p>
            <a:r>
              <a:rPr lang="ru-RU" dirty="0" smtClean="0"/>
              <a:t>Передача текста русскому человеку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Способ</a:t>
            </a:r>
          </a:p>
          <a:p>
            <a:r>
              <a:rPr lang="ru-RU" dirty="0" smtClean="0"/>
              <a:t>Стенография</a:t>
            </a:r>
          </a:p>
          <a:p>
            <a:endParaRPr lang="ru-RU" dirty="0" smtClean="0"/>
          </a:p>
          <a:p>
            <a:r>
              <a:rPr lang="ru-RU" dirty="0" smtClean="0"/>
              <a:t>Латинский алфавит</a:t>
            </a:r>
          </a:p>
          <a:p>
            <a:endParaRPr lang="ru-RU" dirty="0" smtClean="0"/>
          </a:p>
          <a:p>
            <a:r>
              <a:rPr lang="ru-RU" dirty="0" smtClean="0"/>
              <a:t>Русский алфавит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ru-RU" altLang="ru-RU" b="1" dirty="0" smtClean="0">
                <a:solidFill>
                  <a:schemeClr val="accent2"/>
                </a:solidFill>
              </a:rPr>
              <a:t>Виды кодирования</a:t>
            </a:r>
            <a:endParaRPr lang="ru-RU" altLang="ru-RU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r>
              <a:rPr lang="ru-RU" altLang="ru-RU" b="1" dirty="0" smtClean="0"/>
              <a:t>Кодирование с целью устранения естественной избыточности</a:t>
            </a:r>
          </a:p>
          <a:p>
            <a:r>
              <a:rPr lang="ru-RU" altLang="ru-RU" b="1" dirty="0" smtClean="0"/>
              <a:t>Помехоустойчивое кодирование</a:t>
            </a:r>
          </a:p>
          <a:p>
            <a:r>
              <a:rPr lang="ru-RU" altLang="ru-RU" b="1" dirty="0" smtClean="0"/>
              <a:t>Криптографическое преобразование сообщений с целью семантического скрытия</a:t>
            </a:r>
          </a:p>
          <a:p>
            <a:r>
              <a:rPr lang="ru-RU" altLang="ru-RU" b="1" dirty="0" smtClean="0"/>
              <a:t>Кодирование с целью самосинхронизации асинхронно передаваемых пакетов (линейное кодирование)</a:t>
            </a:r>
          </a:p>
          <a:p>
            <a:r>
              <a:rPr lang="ru-RU" altLang="ru-RU" b="1" dirty="0" smtClean="0"/>
              <a:t>Скремблирование (перемешивание) сигналов с целью их статистической обработки</a:t>
            </a:r>
            <a:endParaRPr lang="ru-RU" alt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>
            <a:normAutofit fontScale="90000"/>
          </a:bodyPr>
          <a:lstStyle/>
          <a:p>
            <a:r>
              <a:rPr lang="ru-RU" altLang="ru-RU" sz="4800" b="1" smtClean="0"/>
              <a:t>Методы сжатия информации</a:t>
            </a:r>
            <a:endParaRPr lang="ru-RU" altLang="ru-RU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>
            <a:normAutofit lnSpcReduction="10000"/>
          </a:bodyPr>
          <a:lstStyle/>
          <a:p>
            <a:r>
              <a:rPr lang="ru-RU" altLang="ru-RU" sz="4000" b="1" smtClean="0"/>
              <a:t>Компрессия без потери информации</a:t>
            </a:r>
          </a:p>
          <a:p>
            <a:r>
              <a:rPr lang="ru-RU" altLang="ru-RU" sz="4000" b="1" smtClean="0"/>
              <a:t>Компрессия с частичной потерей информации</a:t>
            </a:r>
          </a:p>
          <a:p>
            <a:r>
              <a:rPr lang="ru-RU" altLang="ru-RU" sz="4000" b="1" smtClean="0"/>
              <a:t>Необратимая компрессия (одностороннее хэш-преобразование)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239</Words>
  <Application>Microsoft Office PowerPoint</Application>
  <PresentationFormat>Экран (4:3)</PresentationFormat>
  <Paragraphs>42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Кодирование/разкодирование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Способы кодирования информации зависит от:</vt:lpstr>
      <vt:lpstr>Цели и способы кодирования</vt:lpstr>
      <vt:lpstr>Виды кодирования</vt:lpstr>
      <vt:lpstr>Методы сжатия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Кодирование/разкодирование информации</dc:title>
  <dc:creator>Александра</dc:creator>
  <cp:lastModifiedBy>Студент</cp:lastModifiedBy>
  <cp:revision>4</cp:revision>
  <dcterms:created xsi:type="dcterms:W3CDTF">2015-04-17T20:27:29Z</dcterms:created>
  <dcterms:modified xsi:type="dcterms:W3CDTF">2021-10-06T09:50:27Z</dcterms:modified>
</cp:coreProperties>
</file>