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Формирование и проверка ЭЦП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Отправитель информации с помощью секретного ключа и заранее выбранного по договоренности между абонентами асимметричного алгоритма (</a:t>
            </a:r>
            <a:r>
              <a:rPr lang="ru-RU" dirty="0" err="1" smtClean="0"/>
              <a:t>алгоритма</a:t>
            </a:r>
            <a:r>
              <a:rPr lang="ru-RU" dirty="0" smtClean="0"/>
              <a:t> ЭЦП) шифрует передаваемую информацию, представленную в цифровом виде, и таким образом получает цифровую подпись данных. Далее отправитель информации по открытому каналу связи посылает незашифрованную информацию и полученную вышеописанным способом цифровую подпись получателю.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Получатель сообщения с помощью открытого ключа (который общедоступен) и выбранного по договоренности между абонентами алгоритма ЭЦП рассекречивает цифровую подпись. Далее он сравнивает принятую им незашифрованную информацию и информацию, полученную при расшифровке цифровой подписи. Если цифровая подпись не была подделана и передаваемая открытая информация не искажена, то эти две информации должны полностью совпасть. Если подпись подделана, то принятая открытая информация и информация, полученная при дешифровании, будут существенно различаться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нимок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357166"/>
            <a:ext cx="7429552" cy="615634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PresentationFormat>Экран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Формирование и проверка ЭЦП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и проверка ЭЦП</dc:title>
  <dc:creator>Александра</dc:creator>
  <cp:lastModifiedBy>Александра</cp:lastModifiedBy>
  <cp:revision>1</cp:revision>
  <dcterms:created xsi:type="dcterms:W3CDTF">2015-04-17T20:28:33Z</dcterms:created>
  <dcterms:modified xsi:type="dcterms:W3CDTF">2015-04-17T21:07:06Z</dcterms:modified>
</cp:coreProperties>
</file>