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71" r:id="rId12"/>
    <p:sldId id="267" r:id="rId13"/>
    <p:sldId id="270" r:id="rId14"/>
    <p:sldId id="264" r:id="rId15"/>
    <p:sldId id="268" r:id="rId16"/>
    <p:sldId id="269" r:id="rId17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42" autoAdjust="0"/>
  </p:normalViewPr>
  <p:slideViewPr>
    <p:cSldViewPr>
      <p:cViewPr varScale="1">
        <p:scale>
          <a:sx n="83" d="100"/>
          <a:sy n="83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005E36A-8EDC-4E31-9B63-285D193767E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47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8259CC-53A9-4F68-9122-BD3ED8262002}" type="slidenum">
              <a:rPr lang="ru-RU" altLang="ru-RU"/>
              <a:pPr>
                <a:spcBef>
                  <a:spcPct val="0"/>
                </a:spcBef>
              </a:pPr>
              <a:t>1</a:t>
            </a:fld>
            <a:endParaRPr lang="ru-RU" altLang="ru-RU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3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02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2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B21968-7D78-415F-BB78-B24E80990A0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109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B81E2-802C-447D-96C7-5BE0491EF06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30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ED459-2ACC-46C2-BBB6-5F4EEF02E7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4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D0CF8-1480-4D28-93BE-4B08BBA353D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5884F-A277-4175-8F8C-0F05779891D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09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E7C33-4100-4D99-B93D-5114B364E0A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93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5EA52-F79E-4862-9A0C-CF38FD33A75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7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70AEA-0D0E-4630-AF00-4FC21D9068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29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4159F-ED31-4607-9E7D-37127597B47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62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51E40-0D4A-42C3-9DA9-FB0F440AB02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55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5B163-6156-4C3C-B7BB-5E9DB471F36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2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C514E1B-10C4-4637-98B6-CD0A443837D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923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172200" cy="2209800"/>
          </a:xfrm>
        </p:spPr>
        <p:txBody>
          <a:bodyPr/>
          <a:lstStyle/>
          <a:p>
            <a:pPr eaLnBrk="1" hangingPunct="1"/>
            <a:r>
              <a:rPr lang="ru-RU" altLang="ru-RU" sz="4300" b="1" dirty="0"/>
              <a:t>Доклад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Лекция 8</a:t>
            </a:r>
            <a:endParaRPr lang="ru-RU" alt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Замечания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r>
              <a:rPr lang="ru-RU" dirty="0"/>
              <a:t>Продумать возможные вопросы</a:t>
            </a:r>
          </a:p>
          <a:p>
            <a:pPr lvl="1"/>
            <a:r>
              <a:rPr lang="ru-RU" dirty="0"/>
              <a:t>Могут быть любые по теме курсового проекта</a:t>
            </a:r>
          </a:p>
          <a:p>
            <a:r>
              <a:rPr lang="ru-RU" dirty="0"/>
              <a:t>Продумать ответы</a:t>
            </a:r>
          </a:p>
          <a:p>
            <a:pPr lvl="1"/>
            <a:r>
              <a:rPr lang="ru-RU" dirty="0"/>
              <a:t>алгоритмы</a:t>
            </a:r>
          </a:p>
          <a:p>
            <a:pPr lvl="1"/>
            <a:r>
              <a:rPr lang="ru-RU" dirty="0"/>
              <a:t>рисунки</a:t>
            </a:r>
          </a:p>
          <a:p>
            <a:pPr lvl="1"/>
            <a:r>
              <a:rPr lang="ru-RU" dirty="0"/>
              <a:t>примеры</a:t>
            </a:r>
          </a:p>
          <a:p>
            <a:r>
              <a:rPr lang="ru-RU" dirty="0"/>
              <a:t>В докладе поверхностное изложение,</a:t>
            </a:r>
            <a:br>
              <a:rPr lang="ru-RU" dirty="0"/>
            </a:br>
            <a:r>
              <a:rPr lang="ru-RU" dirty="0"/>
              <a:t>при ответе на вопросы – углубленное</a:t>
            </a:r>
          </a:p>
        </p:txBody>
      </p:sp>
    </p:spTree>
    <p:extLst>
      <p:ext uri="{BB962C8B-B14F-4D97-AF65-F5344CB8AC3E}">
        <p14:creationId xmlns:p14="http://schemas.microsoft.com/office/powerpoint/2010/main" val="256613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Замечания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Реакция на вопросы и замечания:</a:t>
            </a:r>
          </a:p>
          <a:p>
            <a:r>
              <a:rPr lang="ru-RU" dirty="0"/>
              <a:t>вопросы к вашей работе, не к вам лично</a:t>
            </a:r>
          </a:p>
          <a:p>
            <a:r>
              <a:rPr lang="ru-RU" dirty="0"/>
              <a:t>если возник вопрос, то можно повторить фрагмент доклада</a:t>
            </a:r>
          </a:p>
          <a:p>
            <a:r>
              <a:rPr lang="ru-RU" dirty="0"/>
              <a:t>если ответа нет, так и сказать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07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Замечания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r>
              <a:rPr lang="ru-RU" sz="2800" dirty="0"/>
              <a:t>Доклад выучить наизусть</a:t>
            </a:r>
          </a:p>
          <a:p>
            <a:r>
              <a:rPr lang="ru-RU" sz="2800" dirty="0"/>
              <a:t>Логичность изложения</a:t>
            </a:r>
          </a:p>
          <a:p>
            <a:r>
              <a:rPr lang="ru-RU" sz="2800" dirty="0"/>
              <a:t>Презентация – иллюстрация и поддержка доклада</a:t>
            </a:r>
          </a:p>
          <a:p>
            <a:r>
              <a:rPr lang="ru-RU" sz="2800" dirty="0"/>
              <a:t>Не читать текст на слайде</a:t>
            </a:r>
          </a:p>
          <a:p>
            <a:pPr lvl="1"/>
            <a:r>
              <a:rPr lang="ru-RU" sz="2400" dirty="0"/>
              <a:t>стараться текст доклада расширить</a:t>
            </a:r>
            <a:br>
              <a:rPr lang="ru-RU" sz="2400" dirty="0"/>
            </a:br>
            <a:r>
              <a:rPr lang="ru-RU" sz="2400" dirty="0"/>
              <a:t>и переформулировать</a:t>
            </a:r>
          </a:p>
          <a:p>
            <a:pPr lvl="1"/>
            <a:r>
              <a:rPr lang="ru-RU" sz="2400" dirty="0"/>
              <a:t>исключения: особенно важные моменты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5813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Замечания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r>
              <a:rPr lang="ru-RU" sz="2800" dirty="0"/>
              <a:t>Время доклада – 5-7 минут</a:t>
            </a:r>
          </a:p>
          <a:p>
            <a:pPr lvl="1"/>
            <a:r>
              <a:rPr lang="ru-RU" sz="2400" dirty="0"/>
              <a:t>Прорепетировать с секундомером</a:t>
            </a:r>
          </a:p>
          <a:p>
            <a:pPr lvl="1"/>
            <a:r>
              <a:rPr lang="ru-RU" sz="2400" dirty="0"/>
              <a:t>Прорепетировать перед слушателями</a:t>
            </a:r>
          </a:p>
          <a:p>
            <a:r>
              <a:rPr lang="ru-RU" sz="2800" dirty="0"/>
              <a:t>Обратить внимание на речь</a:t>
            </a:r>
          </a:p>
          <a:p>
            <a:pPr lvl="1"/>
            <a:r>
              <a:rPr lang="ru-RU" sz="2400" dirty="0"/>
              <a:t>Слова-паразиты</a:t>
            </a:r>
          </a:p>
          <a:p>
            <a:r>
              <a:rPr lang="ru-RU" sz="2800" dirty="0"/>
              <a:t>Обратить внимание на внешний вид</a:t>
            </a:r>
            <a:br>
              <a:rPr lang="ru-RU" sz="2800" dirty="0"/>
            </a:br>
            <a:r>
              <a:rPr lang="ru-RU" sz="2800" dirty="0"/>
              <a:t>и поведение</a:t>
            </a:r>
          </a:p>
          <a:p>
            <a:r>
              <a:rPr lang="ru-RU" sz="2800" dirty="0"/>
              <a:t>Обращение к комиссии</a:t>
            </a:r>
          </a:p>
          <a:p>
            <a:r>
              <a:rPr lang="ru-RU" sz="2800" dirty="0"/>
              <a:t>Заранее скопировать презентацию</a:t>
            </a:r>
          </a:p>
        </p:txBody>
      </p:sp>
    </p:spTree>
    <p:extLst>
      <p:ext uri="{BB962C8B-B14F-4D97-AF65-F5344CB8AC3E}">
        <p14:creationId xmlns:p14="http://schemas.microsoft.com/office/powerpoint/2010/main" val="11449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Оформление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r>
              <a:rPr lang="ru-RU" dirty="0"/>
              <a:t>Белый фон, темный шрифт</a:t>
            </a:r>
          </a:p>
          <a:p>
            <a:r>
              <a:rPr lang="ru-RU" dirty="0"/>
              <a:t>Высокий контраст</a:t>
            </a:r>
          </a:p>
          <a:p>
            <a:r>
              <a:rPr lang="ru-RU" dirty="0"/>
              <a:t>Крупный размер шрифта</a:t>
            </a:r>
          </a:p>
          <a:p>
            <a:r>
              <a:rPr lang="ru-RU" dirty="0"/>
              <a:t>Шрифт без засечек</a:t>
            </a:r>
            <a:r>
              <a:rPr lang="en-US" dirty="0"/>
              <a:t> (</a:t>
            </a:r>
            <a:r>
              <a:rPr lang="ru-RU" dirty="0"/>
              <a:t>например, </a:t>
            </a:r>
            <a:r>
              <a:rPr lang="en-US" dirty="0"/>
              <a:t>Arial)</a:t>
            </a:r>
            <a:endParaRPr lang="ru-RU" dirty="0"/>
          </a:p>
          <a:p>
            <a:r>
              <a:rPr lang="ru-RU" dirty="0"/>
              <a:t>Минимум текста</a:t>
            </a:r>
          </a:p>
          <a:p>
            <a:pPr lvl="1"/>
            <a:r>
              <a:rPr lang="ru-RU" dirty="0"/>
              <a:t>Проверить орфографию</a:t>
            </a:r>
          </a:p>
          <a:p>
            <a:pPr lvl="1"/>
            <a:r>
              <a:rPr lang="ru-RU" dirty="0"/>
              <a:t>Точки в конце пунктов не ставятся</a:t>
            </a:r>
          </a:p>
        </p:txBody>
      </p:sp>
    </p:spTree>
    <p:extLst>
      <p:ext uri="{BB962C8B-B14F-4D97-AF65-F5344CB8AC3E}">
        <p14:creationId xmlns:p14="http://schemas.microsoft.com/office/powerpoint/2010/main" val="185244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Оформление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Строгие дизайн и цветовая гамма</a:t>
            </a:r>
          </a:p>
          <a:p>
            <a:r>
              <a:rPr lang="ru-RU" dirty="0"/>
              <a:t>Минимум фоновых рисунков</a:t>
            </a:r>
          </a:p>
          <a:p>
            <a:r>
              <a:rPr lang="ru-RU" dirty="0"/>
              <a:t>Вид презентации на дисплее</a:t>
            </a:r>
            <a:br>
              <a:rPr lang="ru-RU" dirty="0"/>
            </a:br>
            <a:r>
              <a:rPr lang="ru-RU" dirty="0"/>
              <a:t>и на проекторе отличается!</a:t>
            </a:r>
            <a:endParaRPr lang="en-US" dirty="0"/>
          </a:p>
          <a:p>
            <a:r>
              <a:rPr lang="ru-RU" dirty="0"/>
              <a:t>Анимация не нужна!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42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Плохие примеры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28800"/>
            <a:ext cx="4114800" cy="23337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828800"/>
            <a:ext cx="4160116" cy="23337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343399"/>
            <a:ext cx="4114800" cy="23219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4323271"/>
            <a:ext cx="4160116" cy="234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4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 доклада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Титульный слайд</a:t>
            </a:r>
          </a:p>
          <a:p>
            <a:r>
              <a:rPr lang="ru-RU" dirty="0"/>
              <a:t>План доклада</a:t>
            </a:r>
          </a:p>
          <a:p>
            <a:r>
              <a:rPr lang="ru-RU" dirty="0"/>
              <a:t>Введение</a:t>
            </a:r>
          </a:p>
          <a:p>
            <a:r>
              <a:rPr lang="ru-RU" dirty="0"/>
              <a:t>Что сделано</a:t>
            </a:r>
          </a:p>
          <a:p>
            <a:r>
              <a:rPr lang="ru-RU" dirty="0"/>
              <a:t>Заключение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78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Титульный слайд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Тема работы</a:t>
            </a:r>
          </a:p>
          <a:p>
            <a:r>
              <a:rPr lang="ru-RU" dirty="0"/>
              <a:t>Автор</a:t>
            </a:r>
          </a:p>
          <a:p>
            <a:r>
              <a:rPr lang="ru-RU" dirty="0"/>
              <a:t>Научный руководитель</a:t>
            </a:r>
          </a:p>
        </p:txBody>
      </p:sp>
    </p:spTree>
    <p:extLst>
      <p:ext uri="{BB962C8B-B14F-4D97-AF65-F5344CB8AC3E}">
        <p14:creationId xmlns:p14="http://schemas.microsoft.com/office/powerpoint/2010/main" val="261239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Актуальность – кратко</a:t>
            </a:r>
          </a:p>
          <a:p>
            <a:r>
              <a:rPr lang="ru-RU" dirty="0"/>
              <a:t>Проблема</a:t>
            </a:r>
          </a:p>
          <a:p>
            <a:r>
              <a:rPr lang="ru-RU" dirty="0"/>
              <a:t>Цель</a:t>
            </a:r>
          </a:p>
          <a:p>
            <a:r>
              <a:rPr lang="ru-RU" dirty="0"/>
              <a:t>Задачи</a:t>
            </a:r>
          </a:p>
          <a:p>
            <a:r>
              <a:rPr lang="ru-RU" dirty="0"/>
              <a:t>Структура работы</a:t>
            </a:r>
          </a:p>
        </p:txBody>
      </p:sp>
    </p:spTree>
    <p:extLst>
      <p:ext uri="{BB962C8B-B14F-4D97-AF65-F5344CB8AC3E}">
        <p14:creationId xmlns:p14="http://schemas.microsoft.com/office/powerpoint/2010/main" val="115679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сделано – обзор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Очень кратко</a:t>
            </a:r>
          </a:p>
          <a:p>
            <a:r>
              <a:rPr lang="ru-RU" dirty="0"/>
              <a:t>Не нужно объяснять чужие методы</a:t>
            </a:r>
          </a:p>
          <a:p>
            <a:r>
              <a:rPr lang="ru-RU" dirty="0"/>
              <a:t>Но: нужно их знать!</a:t>
            </a:r>
          </a:p>
          <a:p>
            <a:r>
              <a:rPr lang="ru-RU" dirty="0"/>
              <a:t>Включить в конец презентации описание методов</a:t>
            </a:r>
          </a:p>
          <a:p>
            <a:r>
              <a:rPr lang="ru-RU" dirty="0"/>
              <a:t>Ссылки на свою работу</a:t>
            </a:r>
          </a:p>
        </p:txBody>
      </p:sp>
    </p:spTree>
    <p:extLst>
      <p:ext uri="{BB962C8B-B14F-4D97-AF65-F5344CB8AC3E}">
        <p14:creationId xmlns:p14="http://schemas.microsoft.com/office/powerpoint/2010/main" val="268364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сделано – разработка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Пройти по параграфам второй главы</a:t>
            </a:r>
          </a:p>
          <a:p>
            <a:r>
              <a:rPr lang="ru-RU" dirty="0"/>
              <a:t>Выделить основные результаты</a:t>
            </a:r>
          </a:p>
          <a:p>
            <a:r>
              <a:rPr lang="ru-RU" dirty="0"/>
              <a:t>Не погружаться в детали</a:t>
            </a:r>
          </a:p>
          <a:p>
            <a:pPr lvl="1"/>
            <a:r>
              <a:rPr lang="ru-RU" dirty="0"/>
              <a:t>На слайде могут быть сложные схемы, формулы и т.п.</a:t>
            </a:r>
          </a:p>
          <a:p>
            <a:pPr lvl="1"/>
            <a:r>
              <a:rPr lang="ru-RU" dirty="0"/>
              <a:t>Нужно указать основное в них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600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1371600"/>
          </a:xfrm>
        </p:spPr>
        <p:txBody>
          <a:bodyPr/>
          <a:lstStyle/>
          <a:p>
            <a:r>
              <a:rPr lang="ru-RU" b="1" dirty="0"/>
              <a:t>Что сделано – эксперименты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для экспериментов</a:t>
            </a:r>
          </a:p>
          <a:p>
            <a:r>
              <a:rPr lang="ru-RU" dirty="0"/>
              <a:t>Оборудование</a:t>
            </a:r>
          </a:p>
          <a:p>
            <a:r>
              <a:rPr lang="ru-RU" dirty="0"/>
              <a:t>Условия проведения экспериментов</a:t>
            </a:r>
          </a:p>
          <a:p>
            <a:r>
              <a:rPr lang="ru-RU" dirty="0"/>
              <a:t>Графики</a:t>
            </a:r>
          </a:p>
          <a:p>
            <a:r>
              <a:rPr lang="ru-RU" dirty="0"/>
              <a:t>Таблицы</a:t>
            </a:r>
          </a:p>
          <a:p>
            <a:r>
              <a:rPr lang="ru-RU" dirty="0"/>
              <a:t>Анализ результатов</a:t>
            </a:r>
          </a:p>
          <a:p>
            <a:pPr lvl="1"/>
            <a:r>
              <a:rPr lang="ru-RU" dirty="0"/>
              <a:t>Ответ на вопрос «Почему?»</a:t>
            </a:r>
          </a:p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22594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Перечислить основные результаты</a:t>
            </a:r>
          </a:p>
          <a:p>
            <a:r>
              <a:rPr lang="ru-RU" dirty="0"/>
              <a:t>Сделать вывод о решении задач</a:t>
            </a:r>
            <a:br>
              <a:rPr lang="ru-RU" dirty="0"/>
            </a:br>
            <a:r>
              <a:rPr lang="ru-RU" dirty="0"/>
              <a:t>и достижении цели</a:t>
            </a:r>
          </a:p>
          <a:p>
            <a:r>
              <a:rPr lang="ru-RU" dirty="0"/>
              <a:t>Перспективы работы</a:t>
            </a:r>
          </a:p>
          <a:p>
            <a:r>
              <a:rPr lang="ru-RU" dirty="0"/>
              <a:t>Поблагодарить за внимание</a:t>
            </a:r>
          </a:p>
          <a:p>
            <a:r>
              <a:rPr lang="ru-RU" dirty="0"/>
              <a:t>Слайд «Вопросы?» не нужен!</a:t>
            </a:r>
          </a:p>
        </p:txBody>
      </p:sp>
    </p:spTree>
    <p:extLst>
      <p:ext uri="{BB962C8B-B14F-4D97-AF65-F5344CB8AC3E}">
        <p14:creationId xmlns:p14="http://schemas.microsoft.com/office/powerpoint/2010/main" val="193775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Виды результатов:</a:t>
            </a:r>
          </a:p>
          <a:p>
            <a:pPr lvl="1"/>
            <a:r>
              <a:rPr lang="ru-RU" dirty="0"/>
              <a:t>метод, алгоритм, способ</a:t>
            </a:r>
          </a:p>
          <a:p>
            <a:pPr lvl="1"/>
            <a:r>
              <a:rPr lang="ru-RU" dirty="0"/>
              <a:t>формула</a:t>
            </a:r>
          </a:p>
          <a:p>
            <a:pPr lvl="1"/>
            <a:r>
              <a:rPr lang="ru-RU" dirty="0"/>
              <a:t>программа</a:t>
            </a:r>
          </a:p>
          <a:p>
            <a:pPr lvl="1"/>
            <a:r>
              <a:rPr lang="ru-RU" dirty="0"/>
              <a:t>рекомендации</a:t>
            </a:r>
          </a:p>
          <a:p>
            <a:pPr lvl="1"/>
            <a:r>
              <a:rPr lang="ru-RU" dirty="0"/>
              <a:t>вывод по итогам экспериментов</a:t>
            </a:r>
          </a:p>
          <a:p>
            <a:r>
              <a:rPr lang="ru-RU" dirty="0"/>
              <a:t>Полезный эффект («позволяющий…»)</a:t>
            </a:r>
          </a:p>
        </p:txBody>
      </p:sp>
    </p:spTree>
    <p:extLst>
      <p:ext uri="{BB962C8B-B14F-4D97-AF65-F5344CB8AC3E}">
        <p14:creationId xmlns:p14="http://schemas.microsoft.com/office/powerpoint/2010/main" val="357502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3071</TotalTime>
  <Words>333</Words>
  <Application>Microsoft Office PowerPoint</Application>
  <PresentationFormat>Экран (4:3)</PresentationFormat>
  <Paragraphs>97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Times New Roman</vt:lpstr>
      <vt:lpstr>Wingdings</vt:lpstr>
      <vt:lpstr>Пиксел</vt:lpstr>
      <vt:lpstr>Доклад</vt:lpstr>
      <vt:lpstr>План доклада</vt:lpstr>
      <vt:lpstr>Титульный слайд</vt:lpstr>
      <vt:lpstr>Введение</vt:lpstr>
      <vt:lpstr>Что сделано – обзор</vt:lpstr>
      <vt:lpstr>Что сделано – разработка</vt:lpstr>
      <vt:lpstr>Что сделано – эксперименты</vt:lpstr>
      <vt:lpstr>Заключение</vt:lpstr>
      <vt:lpstr>Результаты</vt:lpstr>
      <vt:lpstr>Замечания</vt:lpstr>
      <vt:lpstr>Замечания</vt:lpstr>
      <vt:lpstr>Замечания</vt:lpstr>
      <vt:lpstr>Замечания</vt:lpstr>
      <vt:lpstr>Оформление</vt:lpstr>
      <vt:lpstr>Оформление</vt:lpstr>
      <vt:lpstr>Плохие примеры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Евгений</dc:creator>
  <cp:lastModifiedBy>Котельников Евгений Вячеславович</cp:lastModifiedBy>
  <cp:revision>161</cp:revision>
  <cp:lastPrinted>1601-01-01T00:00:00Z</cp:lastPrinted>
  <dcterms:created xsi:type="dcterms:W3CDTF">1601-01-01T00:00:00Z</dcterms:created>
  <dcterms:modified xsi:type="dcterms:W3CDTF">2020-06-04T10:11:59Z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