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1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6CE37-E4C2-4EC2-B12F-AE3E366CF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FCF235-1399-4D58-9A6E-97A0F90A9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EFA03E-3715-4328-B091-88C15B50B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115B-193E-4A01-98B5-F9793957B668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E031C2-489B-45E3-9FBC-6CD01B27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3697A1-65F6-4D8E-85C4-F84B74C7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151A-3904-4BBF-826D-AC4A0B6E9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78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B6963-4753-4343-8BB5-C7E2A193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93D8E3-C13E-4629-91FD-1F5FE9FD7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2F6E80-E585-4E3E-B2CF-4791FF207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115B-193E-4A01-98B5-F9793957B668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1A2D3A-7C76-495D-B3AC-8F76135B9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BFEF6B-6C32-4B54-AFEE-D40BBF252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151A-3904-4BBF-826D-AC4A0B6E9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12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ACCAE53-2C2F-4BB0-BF08-698C8DD1CF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F6632F-6B01-4203-A55B-F4FB1D495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9D91A3-D7FC-4894-8B18-A25034C7F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115B-193E-4A01-98B5-F9793957B668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693638-A121-4C48-8B9E-A82810D5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F5E7DC-C687-4C0B-B34C-0F42F9A3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151A-3904-4BBF-826D-AC4A0B6E9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75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911B19-6744-4E78-8060-8F1DFB651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6A5A77-C43F-4995-9243-1D5841383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03D051-321A-4C91-9A46-3327FB51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115B-193E-4A01-98B5-F9793957B668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C35A97-885B-4EAF-B7F9-6127BD114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545B52-F341-43C8-855B-9698596D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151A-3904-4BBF-826D-AC4A0B6E9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1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4AF90A-B064-459C-83E4-249F3050D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7E9E6D-FBCD-4F51-AE76-A023659BF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554A4D-BCA9-4025-9016-86F6B5F8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115B-193E-4A01-98B5-F9793957B668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C84B9D-30CE-4268-8162-CD8DF5902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2333DA-3E13-4F7E-B22F-2B3D5845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151A-3904-4BBF-826D-AC4A0B6E9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25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396A0D-F3AA-47A1-BD3C-0944C614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B36F09-33FD-4623-A6DE-364D5B7D6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B7BC077-F142-41D4-B659-606B813FE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93BD38-BDF9-48EA-81AE-F8AEB97D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115B-193E-4A01-98B5-F9793957B668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4202F5-26DA-4AC8-A6B5-1CB94A6A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51D470-F129-45C3-8C65-7D180982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151A-3904-4BBF-826D-AC4A0B6E9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1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EE39F2-6F39-45B1-9AA9-9C18CF528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B22773-546D-4C2D-B1A0-7004DEAB6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FFB0AF-EBC1-47B6-906C-E174037D0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70F516C-6759-4009-AF4A-E2DF850F6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16B72D6-556C-4F9D-91F0-4B5F79EE4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3A05CE-01AF-49F7-B8EC-3CEFF3D3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115B-193E-4A01-98B5-F9793957B668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DAA018F-6B10-4A46-95CF-AA7C645B2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B96BF3A-A62C-4DF9-BF37-9353E1FF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151A-3904-4BBF-826D-AC4A0B6E9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07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990AC-954A-4627-91D6-25BE52FB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435B1B4-A359-4FF0-8291-72ABDE2C4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115B-193E-4A01-98B5-F9793957B668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306A800-C4BB-4062-AF26-CADA9AB21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AE04CD4-B823-454E-8F57-DF22A906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151A-3904-4BBF-826D-AC4A0B6E9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30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A463516-930E-419F-9057-C36AF5875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115B-193E-4A01-98B5-F9793957B668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09F2E09-F462-447A-94E5-8B608077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8D30BC-1BC9-4133-B212-CA7A70BA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151A-3904-4BBF-826D-AC4A0B6E9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44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4E6514-0182-404A-B656-A3CE28D9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158D1E-449F-4D80-90F9-E6C35D67F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95D1FC-CD7E-4A14-8166-BE2AEE7BB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182511-CD75-4858-85CD-2A4455149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115B-193E-4A01-98B5-F9793957B668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3A935D-5FF9-4354-9C5D-E5B3B287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08AA1B-BED4-4057-AF0A-F1EF5821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151A-3904-4BBF-826D-AC4A0B6E9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33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AC6C49-43CB-4E61-91D7-40E2A6264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B69D11A-74BA-4B72-94DC-CC4E94BC9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B0DEF5-D296-4F15-8259-2EE2337F0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86FBE7-7C17-4FEF-BAC7-88FFC3F8B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115B-193E-4A01-98B5-F9793957B668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517ABA-D924-4961-A4DB-DB5602DE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00F314-78B4-4454-B47C-D8717FA1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151A-3904-4BBF-826D-AC4A0B6E9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35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95547A-8887-4785-9CE5-F1AD2FD5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6E1A01-F014-4A15-B0AF-1C3F56E0C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455F5A-9C00-4CF1-A921-4BFBC2F49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B115B-193E-4A01-98B5-F9793957B668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9D335F-C801-4F8C-A22C-1A05A5BFA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304624-5DE3-4F5E-BCCF-9584F9DF5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9151A-3904-4BBF-826D-AC4A0B6E9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19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2E28A-0776-4371-9CF8-074D7C346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1942" y="1352550"/>
            <a:ext cx="9144000" cy="2647950"/>
          </a:xfrm>
        </p:spPr>
        <p:txBody>
          <a:bodyPr>
            <a:normAutofit/>
          </a:bodyPr>
          <a:lstStyle/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b="1" cap="all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Разработка программы парсинга википедии</a:t>
            </a:r>
            <a:endParaRPr lang="ru-RU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algn="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8DF2F4-F176-4406-88F7-0A052F81C4AD}"/>
              </a:ext>
            </a:extLst>
          </p:cNvPr>
          <p:cNvSpPr txBox="1"/>
          <p:nvPr/>
        </p:nvSpPr>
        <p:spPr>
          <a:xfrm>
            <a:off x="11566508" y="6550223"/>
            <a:ext cx="625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1/10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B82B61-0485-42F2-9BF2-300EB43C760B}"/>
              </a:ext>
            </a:extLst>
          </p:cNvPr>
          <p:cNvSpPr txBox="1"/>
          <p:nvPr/>
        </p:nvSpPr>
        <p:spPr>
          <a:xfrm>
            <a:off x="6031339" y="5996226"/>
            <a:ext cx="616066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Выполнил студент группы ФИБ-4302-51-00 Д. А. Савин</a:t>
            </a:r>
          </a:p>
          <a:p>
            <a:pPr algn="r"/>
            <a:r>
              <a:rPr lang="ru-RU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Руководитель доцент кафедры ПМИ Е.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В.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Котельников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9203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2E28A-0776-4371-9CF8-074D7C346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7308" y="2899097"/>
            <a:ext cx="7139709" cy="1059806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3A2F8D-C8D7-4431-881C-D6C783E4099F}"/>
              </a:ext>
            </a:extLst>
          </p:cNvPr>
          <p:cNvSpPr txBox="1"/>
          <p:nvPr/>
        </p:nvSpPr>
        <p:spPr>
          <a:xfrm>
            <a:off x="11572920" y="6550223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10/10</a:t>
            </a:r>
          </a:p>
        </p:txBody>
      </p:sp>
    </p:spTree>
    <p:extLst>
      <p:ext uri="{BB962C8B-B14F-4D97-AF65-F5344CB8AC3E}">
        <p14:creationId xmlns:p14="http://schemas.microsoft.com/office/powerpoint/2010/main" val="3658356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85E0C-23BC-46F8-AA0A-934AEFB38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40"/>
            <a:ext cx="9144000" cy="845140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2E28A-0776-4371-9CF8-074D7C346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874" y="1332411"/>
            <a:ext cx="11287125" cy="4268289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Актуальность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В википедии много статей, перебирать вручную долго, неудобно, нерационально.</a:t>
            </a:r>
          </a:p>
          <a:p>
            <a:pPr algn="l"/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Проблема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Недостаток или отсутствие рациональных методов или способов поиска статей в википедии.</a:t>
            </a: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Реализация программы парсинга википедии.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195A2E-FC1A-4980-AE6E-58B631CAA4B4}"/>
              </a:ext>
            </a:extLst>
          </p:cNvPr>
          <p:cNvSpPr txBox="1"/>
          <p:nvPr/>
        </p:nvSpPr>
        <p:spPr>
          <a:xfrm>
            <a:off x="11664291" y="655022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2/10</a:t>
            </a:r>
          </a:p>
        </p:txBody>
      </p:sp>
    </p:spTree>
    <p:extLst>
      <p:ext uri="{BB962C8B-B14F-4D97-AF65-F5344CB8AC3E}">
        <p14:creationId xmlns:p14="http://schemas.microsoft.com/office/powerpoint/2010/main" val="271609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85E0C-23BC-46F8-AA0A-934AEFB38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255"/>
            <a:ext cx="9144000" cy="845140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2E28A-0776-4371-9CF8-074D7C346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875" y="1332411"/>
            <a:ext cx="11140416" cy="3925389"/>
          </a:xfrm>
        </p:spPr>
        <p:txBody>
          <a:bodyPr/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Структура работы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Знакомство с предметной областью.</a:t>
            </a:r>
          </a:p>
          <a:p>
            <a:pPr marL="457200" indent="-457200" algn="l">
              <a:buAutoNum type="arabicPeriod"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программы.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FE0660-38B3-4C9B-8898-712AEB9902C5}"/>
              </a:ext>
            </a:extLst>
          </p:cNvPr>
          <p:cNvSpPr txBox="1"/>
          <p:nvPr/>
        </p:nvSpPr>
        <p:spPr>
          <a:xfrm>
            <a:off x="11664291" y="655022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3/10</a:t>
            </a:r>
          </a:p>
        </p:txBody>
      </p:sp>
    </p:spTree>
    <p:extLst>
      <p:ext uri="{BB962C8B-B14F-4D97-AF65-F5344CB8AC3E}">
        <p14:creationId xmlns:p14="http://schemas.microsoft.com/office/powerpoint/2010/main" val="364396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85E0C-23BC-46F8-AA0A-934AEFB38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994" y="91440"/>
            <a:ext cx="9144000" cy="845140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Что сделано - Обзор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2E28A-0776-4371-9CF8-074D7C346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399" y="1332411"/>
            <a:ext cx="11130891" cy="392538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Понятия, определения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Для поиска статей можно использовать </a:t>
            </a:r>
            <a:r>
              <a:rPr lang="ru-RU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дампы резервных копий базы данных википедии, встроенных в 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XML</a:t>
            </a:r>
            <a:r>
              <a:rPr lang="ru-RU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и сжатых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bz</a:t>
            </a:r>
            <a:r>
              <a:rPr lang="ru-RU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Для реализации программы понадобятся такие классы, как </a:t>
            </a:r>
            <a:r>
              <a:rPr lang="en-U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HttpWebRequest</a:t>
            </a:r>
            <a:r>
              <a:rPr lang="ru-RU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BZip2InputStream, </a:t>
            </a:r>
            <a:r>
              <a:rPr lang="ru-RU" sz="1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XmlReader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19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Рассмотрены классы для реализации программы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Реализованы два пути поиска статей: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«онлайн»-метод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«оффлайн»-метод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Ссылка на работу: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https://github.com/DaniilSavin/WikiDumpParser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D0871A-4C29-4C09-86C9-AD5FEA35917E}"/>
              </a:ext>
            </a:extLst>
          </p:cNvPr>
          <p:cNvSpPr txBox="1"/>
          <p:nvPr/>
        </p:nvSpPr>
        <p:spPr>
          <a:xfrm>
            <a:off x="11664291" y="655022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4/10</a:t>
            </a:r>
          </a:p>
        </p:txBody>
      </p:sp>
    </p:spTree>
    <p:extLst>
      <p:ext uri="{BB962C8B-B14F-4D97-AF65-F5344CB8AC3E}">
        <p14:creationId xmlns:p14="http://schemas.microsoft.com/office/powerpoint/2010/main" val="109866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85E0C-23BC-46F8-AA0A-934AEFB38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994" y="91440"/>
            <a:ext cx="9144000" cy="845140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Что сделано - Разработка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2E28A-0776-4371-9CF8-074D7C346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875" y="1332411"/>
            <a:ext cx="11140416" cy="4277814"/>
          </a:xfrm>
        </p:spPr>
        <p:txBody>
          <a:bodyPr/>
          <a:lstStyle/>
          <a:p>
            <a:pPr algn="l"/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Студия –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Microsoft Visual Studio 20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Язык программирования –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</a:p>
          <a:p>
            <a:pPr algn="l"/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Результат: программа для поиска статей.</a:t>
            </a:r>
          </a:p>
          <a:p>
            <a:pPr algn="l"/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Интерфейс программы:</a:t>
            </a:r>
          </a:p>
          <a:p>
            <a:pPr algn="l"/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Рисунок 1 - Интерфейс программы</a:t>
            </a:r>
          </a:p>
          <a:p>
            <a:pPr algn="l"/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5DABE5-42C0-4D24-B40F-C12DB9858D0E}"/>
              </a:ext>
            </a:extLst>
          </p:cNvPr>
          <p:cNvSpPr txBox="1"/>
          <p:nvPr/>
        </p:nvSpPr>
        <p:spPr>
          <a:xfrm>
            <a:off x="11664291" y="655022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5/10</a:t>
            </a:r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96A86A5-A4BE-4D3C-AC3E-CFBB4C9BA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787" y="3622040"/>
            <a:ext cx="5940425" cy="139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6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85E0C-23BC-46F8-AA0A-934AEFB38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691"/>
            <a:ext cx="9144000" cy="845140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Что сделано - Эксперименты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2E28A-0776-4371-9CF8-074D7C346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399" y="1332411"/>
            <a:ext cx="11130891" cy="392538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Данные для экспериментов – сжатый дамп википедии.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Программа запускалась несколько раз с ключевым словом «автомобиль».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Оборудование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Процессор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AMD Ryzen 5 3600 6-Core Processor 4.40 GHz;</a:t>
            </a:r>
            <a:endParaRPr lang="ru-R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Кэш-память: 32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MB;</a:t>
            </a:r>
            <a:endParaRPr lang="ru-R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Оперативная память: 16,0 ГБ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ru-R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Тип системы: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Windows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10, 64-разрядная операционная система, процессор x64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ru-RU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C89499-761B-4E8F-96F9-F6D88607DA59}"/>
              </a:ext>
            </a:extLst>
          </p:cNvPr>
          <p:cNvSpPr txBox="1"/>
          <p:nvPr/>
        </p:nvSpPr>
        <p:spPr>
          <a:xfrm>
            <a:off x="11664291" y="655022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6/10</a:t>
            </a:r>
          </a:p>
        </p:txBody>
      </p:sp>
    </p:spTree>
    <p:extLst>
      <p:ext uri="{BB962C8B-B14F-4D97-AF65-F5344CB8AC3E}">
        <p14:creationId xmlns:p14="http://schemas.microsoft.com/office/powerpoint/2010/main" val="2412399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85E0C-23BC-46F8-AA0A-934AEFB38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7017" y="108065"/>
            <a:ext cx="9144000" cy="845140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Что сделано - Эксперименты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2E28A-0776-4371-9CF8-074D7C346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563" y="1348122"/>
            <a:ext cx="11406909" cy="4690727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Тестирование «онлайн»-метода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Тестирование «оффлайн»-метода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29248-8FE7-4CD6-ABE6-8B93DB89DA8C}"/>
              </a:ext>
            </a:extLst>
          </p:cNvPr>
          <p:cNvSpPr txBox="1"/>
          <p:nvPr/>
        </p:nvSpPr>
        <p:spPr>
          <a:xfrm>
            <a:off x="11664291" y="655022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7/10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425C2EE-2D23-4DA0-9791-7B5E550E1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879" y="1957387"/>
            <a:ext cx="6010275" cy="134302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64B09E4-50BD-4E7E-B096-298A53BB7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879" y="4500562"/>
            <a:ext cx="60102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15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85E0C-23BC-46F8-AA0A-934AEFB38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9753"/>
            <a:ext cx="9144000" cy="845140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Что сделано - Эксперименты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2E28A-0776-4371-9CF8-074D7C346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875" y="1332412"/>
            <a:ext cx="11140416" cy="4801688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Вывод</a:t>
            </a:r>
          </a:p>
          <a:p>
            <a:pPr algn="l"/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Как видно из таблиц, поиск статей, по ключевым словам, «онлайн»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методом уступает в скорости «оффлайн»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методу, но вам не нужно скачивать дамп вручную, а также хранить его для запуска программы.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56398C-B9AB-4F20-9CEE-74E622C1CF98}"/>
              </a:ext>
            </a:extLst>
          </p:cNvPr>
          <p:cNvSpPr txBox="1"/>
          <p:nvPr/>
        </p:nvSpPr>
        <p:spPr>
          <a:xfrm>
            <a:off x="11664291" y="655022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8/10</a:t>
            </a:r>
          </a:p>
        </p:txBody>
      </p:sp>
    </p:spTree>
    <p:extLst>
      <p:ext uri="{BB962C8B-B14F-4D97-AF65-F5344CB8AC3E}">
        <p14:creationId xmlns:p14="http://schemas.microsoft.com/office/powerpoint/2010/main" val="406115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85E0C-23BC-46F8-AA0A-934AEFB38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994" y="91440"/>
            <a:ext cx="9144000" cy="845140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Результат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2E28A-0776-4371-9CF8-074D7C346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875" y="1332412"/>
            <a:ext cx="11140416" cy="3904606"/>
          </a:xfrm>
        </p:spPr>
        <p:txBody>
          <a:bodyPr>
            <a:normAutofit/>
          </a:bodyPr>
          <a:lstStyle/>
          <a:p>
            <a:pPr algn="l"/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Результатом курсового проекта стало создание программы парсинга википедии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Поставленные задачи решены, а цель достигнута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 ходе разработки программы парсинга википедии были получены знания по языку разметки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XAML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а также навыки работы с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 и википедией.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B6F90D-47F4-40CD-B464-AAF7A8BAEC49}"/>
              </a:ext>
            </a:extLst>
          </p:cNvPr>
          <p:cNvSpPr txBox="1"/>
          <p:nvPr/>
        </p:nvSpPr>
        <p:spPr>
          <a:xfrm>
            <a:off x="11664291" y="655022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9/10</a:t>
            </a:r>
          </a:p>
        </p:txBody>
      </p:sp>
    </p:spTree>
    <p:extLst>
      <p:ext uri="{BB962C8B-B14F-4D97-AF65-F5344CB8AC3E}">
        <p14:creationId xmlns:p14="http://schemas.microsoft.com/office/powerpoint/2010/main" val="37155873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356</Words>
  <Application>Microsoft Office PowerPoint</Application>
  <PresentationFormat>Широкоэкранный</PresentationFormat>
  <Paragraphs>82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Тема Office</vt:lpstr>
      <vt:lpstr>Презентация PowerPoint</vt:lpstr>
      <vt:lpstr>Введение</vt:lpstr>
      <vt:lpstr>Введение</vt:lpstr>
      <vt:lpstr>Что сделано - Обзор</vt:lpstr>
      <vt:lpstr>Что сделано - Разработка</vt:lpstr>
      <vt:lpstr>Что сделано - Эксперименты</vt:lpstr>
      <vt:lpstr>Что сделано - Эксперименты</vt:lpstr>
      <vt:lpstr>Что сделано - Эксперименты</vt:lpstr>
      <vt:lpstr>Результат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Даниил Савин</dc:creator>
  <cp:lastModifiedBy>Савин Даниил Александрович</cp:lastModifiedBy>
  <cp:revision>5</cp:revision>
  <dcterms:created xsi:type="dcterms:W3CDTF">2020-07-02T09:25:09Z</dcterms:created>
  <dcterms:modified xsi:type="dcterms:W3CDTF">2021-12-21T15:02:11Z</dcterms:modified>
</cp:coreProperties>
</file>