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73" d="100"/>
          <a:sy n="73" d="100"/>
        </p:scale>
        <p:origin x="6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6/3/2019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6/3/2019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00235C-9445-4032-92DA-E08351B527E0}"/>
              </a:ext>
            </a:extLst>
          </p:cNvPr>
          <p:cNvSpPr>
            <a:spLocks noGrp="1"/>
          </p:cNvSpPr>
          <p:nvPr>
            <p:ph type="ctrTitle"/>
          </p:nvPr>
        </p:nvSpPr>
        <p:spPr/>
        <p:txBody>
          <a:bodyPr/>
          <a:lstStyle/>
          <a:p>
            <a:r>
              <a:rPr lang="en-US" dirty="0"/>
              <a:t>Edward Snowden</a:t>
            </a:r>
            <a:endParaRPr lang="ru-RU" dirty="0"/>
          </a:p>
        </p:txBody>
      </p:sp>
      <p:sp>
        <p:nvSpPr>
          <p:cNvPr id="3" name="Подзаголовок 2">
            <a:extLst>
              <a:ext uri="{FF2B5EF4-FFF2-40B4-BE49-F238E27FC236}">
                <a16:creationId xmlns:a16="http://schemas.microsoft.com/office/drawing/2014/main" id="{C6C101D6-6827-47EF-8D71-D451112E0F15}"/>
              </a:ext>
            </a:extLst>
          </p:cNvPr>
          <p:cNvSpPr>
            <a:spLocks noGrp="1"/>
          </p:cNvSpPr>
          <p:nvPr>
            <p:ph type="subTitle" idx="1"/>
          </p:nvPr>
        </p:nvSpPr>
        <p:spPr/>
        <p:txBody>
          <a:bodyPr/>
          <a:lstStyle/>
          <a:p>
            <a:endParaRPr lang="ru-RU"/>
          </a:p>
        </p:txBody>
      </p:sp>
      <p:pic>
        <p:nvPicPr>
          <p:cNvPr id="1026" name="Picture 2" descr="https://cdn-images-1.medium.com/max/1200/1*HEGh8H_0PWgNEh1rzFbKUg.jpeg">
            <a:extLst>
              <a:ext uri="{FF2B5EF4-FFF2-40B4-BE49-F238E27FC236}">
                <a16:creationId xmlns:a16="http://schemas.microsoft.com/office/drawing/2014/main" id="{CD66B177-A7A3-46D2-8001-A99EFAADF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22" y="785812"/>
            <a:ext cx="9010650" cy="528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26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00C5B1-FAFA-4B34-B1A4-77EA3151F767}"/>
              </a:ext>
            </a:extLst>
          </p:cNvPr>
          <p:cNvSpPr>
            <a:spLocks noGrp="1"/>
          </p:cNvSpPr>
          <p:nvPr>
            <p:ph type="title"/>
          </p:nvPr>
        </p:nvSpPr>
        <p:spPr/>
        <p:txBody>
          <a:bodyPr/>
          <a:lstStyle/>
          <a:p>
            <a:r>
              <a:rPr lang="en-US" dirty="0" err="1"/>
              <a:t>BIOGRAPHy</a:t>
            </a:r>
            <a:endParaRPr lang="ru-RU" dirty="0"/>
          </a:p>
        </p:txBody>
      </p:sp>
      <p:sp>
        <p:nvSpPr>
          <p:cNvPr id="3" name="Объект 2">
            <a:extLst>
              <a:ext uri="{FF2B5EF4-FFF2-40B4-BE49-F238E27FC236}">
                <a16:creationId xmlns:a16="http://schemas.microsoft.com/office/drawing/2014/main" id="{2B8E7787-0CD2-4C0A-B14C-4C0A4B243FB0}"/>
              </a:ext>
            </a:extLst>
          </p:cNvPr>
          <p:cNvSpPr>
            <a:spLocks noGrp="1"/>
          </p:cNvSpPr>
          <p:nvPr>
            <p:ph idx="1"/>
          </p:nvPr>
        </p:nvSpPr>
        <p:spPr/>
        <p:txBody>
          <a:bodyPr>
            <a:normAutofit fontScale="62500" lnSpcReduction="20000"/>
          </a:bodyPr>
          <a:lstStyle/>
          <a:p>
            <a:r>
              <a:rPr lang="en-US" dirty="0"/>
              <a:t>Edward Snowden is an American – technical specialist, former employee The CIA and the National Security Agency (NSA), USA.</a:t>
            </a:r>
          </a:p>
          <a:p>
            <a:r>
              <a:rPr lang="en-US" dirty="0"/>
              <a:t>Born on June 21, 1983 in the city Elizabeth city, North Carolina. </a:t>
            </a:r>
          </a:p>
          <a:p>
            <a:r>
              <a:rPr lang="en-US" dirty="0"/>
              <a:t>From may 7 to September 28, 2004 he served in The U.S. armed forces (reservist "special operations Forces"). Left the service after a fracture of both legs during the exercise, not completing the course military training. </a:t>
            </a:r>
          </a:p>
          <a:p>
            <a:r>
              <a:rPr lang="en-US" dirty="0"/>
              <a:t>Then he worked for the NSA, starting a career in the protection of a secret facility on the University of Maryland, CASL presumably. </a:t>
            </a:r>
          </a:p>
          <a:p>
            <a:r>
              <a:rPr lang="en-US" dirty="0"/>
              <a:t>After the NSA, he worked in the CIA's information security division,  in particular, from March 2007 to February 2009 he worked under the diplomatic The cover of the U.S. permanent mission to the UN (Geneva).</a:t>
            </a:r>
          </a:p>
          <a:p>
            <a:r>
              <a:rPr lang="en-US" dirty="0"/>
              <a:t>In 2009, Edward retired and started working in consulting companies, working with the NSA, first at Dell, then at the military contractor Booz Allen. Hamilton.</a:t>
            </a:r>
            <a:endParaRPr lang="ru-RU" dirty="0"/>
          </a:p>
        </p:txBody>
      </p:sp>
    </p:spTree>
    <p:extLst>
      <p:ext uri="{BB962C8B-B14F-4D97-AF65-F5344CB8AC3E}">
        <p14:creationId xmlns:p14="http://schemas.microsoft.com/office/powerpoint/2010/main" val="91251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00C5B1-FAFA-4B34-B1A4-77EA3151F767}"/>
              </a:ext>
            </a:extLst>
          </p:cNvPr>
          <p:cNvSpPr>
            <a:spLocks noGrp="1"/>
          </p:cNvSpPr>
          <p:nvPr>
            <p:ph type="title"/>
          </p:nvPr>
        </p:nvSpPr>
        <p:spPr/>
        <p:txBody>
          <a:bodyPr/>
          <a:lstStyle/>
          <a:p>
            <a:r>
              <a:rPr lang="en-US" dirty="0" err="1"/>
              <a:t>BIOGRAPHy</a:t>
            </a:r>
            <a:endParaRPr lang="ru-RU" dirty="0"/>
          </a:p>
        </p:txBody>
      </p:sp>
      <p:sp>
        <p:nvSpPr>
          <p:cNvPr id="3" name="Объект 2">
            <a:extLst>
              <a:ext uri="{FF2B5EF4-FFF2-40B4-BE49-F238E27FC236}">
                <a16:creationId xmlns:a16="http://schemas.microsoft.com/office/drawing/2014/main" id="{2B8E7787-0CD2-4C0A-B14C-4C0A4B243FB0}"/>
              </a:ext>
            </a:extLst>
          </p:cNvPr>
          <p:cNvSpPr>
            <a:spLocks noGrp="1"/>
          </p:cNvSpPr>
          <p:nvPr>
            <p:ph idx="1"/>
          </p:nvPr>
        </p:nvSpPr>
        <p:spPr/>
        <p:txBody>
          <a:bodyPr>
            <a:normAutofit fontScale="70000" lnSpcReduction="20000"/>
          </a:bodyPr>
          <a:lstStyle/>
          <a:p>
            <a:r>
              <a:rPr lang="en-US" dirty="0"/>
              <a:t>In early June 2013, Snowden gave Newspapers The Guardian and The Washington Post classified information of the NSA concerning the total surveillance of American intelligence services for information communications between citizens of many countries around the world through existing information networks and communication networks, including information about the PRISM project, as well as X-</a:t>
            </a:r>
            <a:r>
              <a:rPr lang="en-US" dirty="0" err="1"/>
              <a:t>Keyscore</a:t>
            </a:r>
            <a:r>
              <a:rPr lang="en-US" dirty="0"/>
              <a:t> and </a:t>
            </a:r>
            <a:r>
              <a:rPr lang="en-US" dirty="0" err="1"/>
              <a:t>Tempora</a:t>
            </a:r>
            <a:r>
              <a:rPr lang="en-US" dirty="0"/>
              <a:t>.</a:t>
            </a:r>
          </a:p>
          <a:p>
            <a:r>
              <a:rPr lang="en-US" dirty="0"/>
              <a:t>Snowden stole 1.7 million secret files, most of the documents relate to “vital operations of the US Army, Navy, marine corps and air force”. In this regard, in the United States June 14, 2013 Snowden in absentia were charged with espionage and theft of state property.</a:t>
            </a:r>
          </a:p>
          <a:p>
            <a:r>
              <a:rPr lang="en-US" dirty="0"/>
              <a:t>In August 1, 2013 he received temporary asylum in Russia, and a year later — a three-year residence permit. Lives in Russia outside Moscow.</a:t>
            </a:r>
          </a:p>
          <a:p>
            <a:r>
              <a:rPr lang="en-US" dirty="0"/>
              <a:t>In March 2015, he expressed his desire to leave Russia and move to Switzerland.</a:t>
            </a:r>
            <a:endParaRPr lang="ru-RU" dirty="0"/>
          </a:p>
        </p:txBody>
      </p:sp>
    </p:spTree>
    <p:extLst>
      <p:ext uri="{BB962C8B-B14F-4D97-AF65-F5344CB8AC3E}">
        <p14:creationId xmlns:p14="http://schemas.microsoft.com/office/powerpoint/2010/main" val="140737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00C5B1-FAFA-4B34-B1A4-77EA3151F767}"/>
              </a:ext>
            </a:extLst>
          </p:cNvPr>
          <p:cNvSpPr>
            <a:spLocks noGrp="1"/>
          </p:cNvSpPr>
          <p:nvPr>
            <p:ph type="title"/>
          </p:nvPr>
        </p:nvSpPr>
        <p:spPr/>
        <p:txBody>
          <a:bodyPr/>
          <a:lstStyle/>
          <a:p>
            <a:r>
              <a:rPr lang="en-US" dirty="0"/>
              <a:t>The benefits of Snowden's actions</a:t>
            </a:r>
            <a:endParaRPr lang="ru-RU" dirty="0"/>
          </a:p>
        </p:txBody>
      </p:sp>
      <p:sp>
        <p:nvSpPr>
          <p:cNvPr id="3" name="Объект 2">
            <a:extLst>
              <a:ext uri="{FF2B5EF4-FFF2-40B4-BE49-F238E27FC236}">
                <a16:creationId xmlns:a16="http://schemas.microsoft.com/office/drawing/2014/main" id="{2B8E7787-0CD2-4C0A-B14C-4C0A4B243FB0}"/>
              </a:ext>
            </a:extLst>
          </p:cNvPr>
          <p:cNvSpPr>
            <a:spLocks noGrp="1"/>
          </p:cNvSpPr>
          <p:nvPr>
            <p:ph idx="1"/>
          </p:nvPr>
        </p:nvSpPr>
        <p:spPr/>
        <p:txBody>
          <a:bodyPr>
            <a:normAutofit fontScale="85000" lnSpcReduction="20000"/>
          </a:bodyPr>
          <a:lstStyle/>
          <a:p>
            <a:r>
              <a:rPr lang="en-US" dirty="0"/>
              <a:t>Alone, Snowden has changed people's attitudes to their phones and tablets and sparked public debate about the protection of personal data. But his revelations have not yet led to the necessary reforms.</a:t>
            </a:r>
          </a:p>
          <a:p>
            <a:r>
              <a:rPr lang="en-US" dirty="0"/>
              <a:t>The Obama administration has allowed Internet companies to partially disclose information about the content of intelligence requests.</a:t>
            </a:r>
          </a:p>
          <a:p>
            <a:r>
              <a:rPr lang="en-US" dirty="0"/>
              <a:t>In Snowden's documents there are examples of abuse of authority by the British communications Service, and information about the so-called "Five eyes" system, uniting the US intelligence services, the UK, Canada, Australia and New Zealand.</a:t>
            </a:r>
          </a:p>
          <a:p>
            <a:r>
              <a:rPr lang="en-US" dirty="0"/>
              <a:t>Canadian law virtually prohibits Internet companies from disclosing information about intelligence requests.</a:t>
            </a:r>
            <a:endParaRPr lang="ru-RU" dirty="0"/>
          </a:p>
        </p:txBody>
      </p:sp>
    </p:spTree>
    <p:extLst>
      <p:ext uri="{BB962C8B-B14F-4D97-AF65-F5344CB8AC3E}">
        <p14:creationId xmlns:p14="http://schemas.microsoft.com/office/powerpoint/2010/main" val="3815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00C5B1-FAFA-4B34-B1A4-77EA3151F767}"/>
              </a:ext>
            </a:extLst>
          </p:cNvPr>
          <p:cNvSpPr>
            <a:spLocks noGrp="1"/>
          </p:cNvSpPr>
          <p:nvPr>
            <p:ph type="title"/>
          </p:nvPr>
        </p:nvSpPr>
        <p:spPr>
          <a:xfrm>
            <a:off x="3395216" y="2689715"/>
            <a:ext cx="4911657" cy="1478570"/>
          </a:xfrm>
        </p:spPr>
        <p:txBody>
          <a:bodyPr/>
          <a:lstStyle/>
          <a:p>
            <a:r>
              <a:rPr lang="en-US" dirty="0"/>
              <a:t>Thx for attention!</a:t>
            </a:r>
            <a:endParaRPr lang="ru-RU" dirty="0"/>
          </a:p>
        </p:txBody>
      </p:sp>
    </p:spTree>
    <p:extLst>
      <p:ext uri="{BB962C8B-B14F-4D97-AF65-F5344CB8AC3E}">
        <p14:creationId xmlns:p14="http://schemas.microsoft.com/office/powerpoint/2010/main" val="2089200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TM04033919[[fn=Контур]]</Template>
  <TotalTime>97</TotalTime>
  <Words>291</Words>
  <Application>Microsoft Office PowerPoint</Application>
  <PresentationFormat>Широкоэкранный</PresentationFormat>
  <Paragraphs>19</Paragraphs>
  <Slides>5</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5</vt:i4>
      </vt:variant>
    </vt:vector>
  </HeadingPairs>
  <TitlesOfParts>
    <vt:vector size="8" baseType="lpstr">
      <vt:lpstr>Arial</vt:lpstr>
      <vt:lpstr>Tw Cen MT</vt:lpstr>
      <vt:lpstr>Контур</vt:lpstr>
      <vt:lpstr>Edward Snowden</vt:lpstr>
      <vt:lpstr>BIOGRAPHy</vt:lpstr>
      <vt:lpstr>BIOGRAPHy</vt:lpstr>
      <vt:lpstr>The benefits of Snowden's actions</vt:lpstr>
      <vt:lpstr>Thx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Edward Snowden</dc:title>
  <dc:creator>Даниил Савин</dc:creator>
  <cp:lastModifiedBy>Даниил Савин</cp:lastModifiedBy>
  <cp:revision>8</cp:revision>
  <dcterms:created xsi:type="dcterms:W3CDTF">2019-06-02T11:16:20Z</dcterms:created>
  <dcterms:modified xsi:type="dcterms:W3CDTF">2019-06-03T10:43:40Z</dcterms:modified>
</cp:coreProperties>
</file>