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6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3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5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2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3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72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6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6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0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6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5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7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6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7B93E-361F-4FF4-918E-46253168B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ПЛАТФОРМА ДЛЯ КОММУНИКАЦИИ ЖИЛЬЦОВ И АДМИНИСТРАЦИИ ОБЩЕЖИТИЯ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F50F84-9CE0-48A0-81F8-23BAB7E3F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студент группы ЭФБО-01-22 Столяров Даниил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0FD06-DC6F-4F57-8527-65BC3A84FFB1}"/>
              </a:ext>
            </a:extLst>
          </p:cNvPr>
          <p:cNvSpPr txBox="1"/>
          <p:nvPr/>
        </p:nvSpPr>
        <p:spPr>
          <a:xfrm>
            <a:off x="4606565" y="5506941"/>
            <a:ext cx="297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25550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Лента новостей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165110-E95A-43B1-A611-30B300FE12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09" y="2545236"/>
            <a:ext cx="7537437" cy="3735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данной странице будут отображаться уведомления от администрации общежития для всех жильцов. Верхняя панель имеет кнопки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перейти на главную страницу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посмотреть заявки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переключить цветовую тему в режим для слабовидящих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заявку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открыть профиль</a:t>
            </a:r>
          </a:p>
        </p:txBody>
      </p:sp>
    </p:spTree>
    <p:extLst>
      <p:ext uri="{BB962C8B-B14F-4D97-AF65-F5344CB8AC3E}">
        <p14:creationId xmlns:p14="http://schemas.microsoft.com/office/powerpoint/2010/main" val="366812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8198EEA-A7C6-491C-AD55-D04A7A50C5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909" y="2526530"/>
            <a:ext cx="7700706" cy="3772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92007" y="2526530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Информация о себе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Выход из учётной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014177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заявки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Список заявок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Переход к странице заявки по клику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1AAEA51-A0EF-4A51-9A83-77D83CDF2C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09" y="2468032"/>
            <a:ext cx="7500594" cy="3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Информация об авторе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Название заявки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Описание заявки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Обсуждение заявки с администрацией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3441EE-7EE5-4FFD-B01C-294D48161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909" y="2594376"/>
            <a:ext cx="7670277" cy="38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Добавить заявку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данной странице пользователь может добавить заявку. Для этого предлагается использовать текстовый редактор, который поддерживает вставку картинок.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0237B1-AC37-4D10-9373-D82AEFF7A6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604" y="2500724"/>
            <a:ext cx="7500594" cy="37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 Логин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данных страницах можно соответственно зарегистрироваться и войти в учётную запись.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BA7AAF-ACC5-4FBB-962F-3218C1409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909" y="2427588"/>
            <a:ext cx="7528875" cy="37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слабовидящих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7C5D23-FBA5-4293-97A8-DAC660236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38" y="2617143"/>
            <a:ext cx="7264924" cy="35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50DE1-D482-431F-8C98-D412CFF0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9215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127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ПЛАТФОРМА ДЛЯ КОММУНИКАЦИИ ЖИЛЬЦОВ И АДМИНИСТРАЦИИ ОБЩЕЖИТИЯ</vt:lpstr>
      <vt:lpstr>Лента новостей</vt:lpstr>
      <vt:lpstr>Профиль</vt:lpstr>
      <vt:lpstr>Мои заявки</vt:lpstr>
      <vt:lpstr>Заявка</vt:lpstr>
      <vt:lpstr>Добавить заявку</vt:lpstr>
      <vt:lpstr>Регистрация и Логин</vt:lpstr>
      <vt:lpstr>Для слабовидящих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КОММУНИКАЦИИ ЖИЛЬЦОВ И АДМИНИСТРАЦИИ ОБЩЕЖИТИЯ </dc:title>
  <dc:creator>Даниил Столяров</dc:creator>
  <cp:lastModifiedBy>Даниил Столяров</cp:lastModifiedBy>
  <cp:revision>9</cp:revision>
  <dcterms:created xsi:type="dcterms:W3CDTF">2023-12-21T22:39:25Z</dcterms:created>
  <dcterms:modified xsi:type="dcterms:W3CDTF">2023-12-21T22:53:45Z</dcterms:modified>
</cp:coreProperties>
</file>