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76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3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5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2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83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72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6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6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0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6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5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7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64554A-F8D8-4B82-A4FC-E6E95E1B2128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73EE5C-F5FC-48DB-9F9B-A843C4396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6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7B93E-361F-4FF4-918E-46253168B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ПЛАТФОРМА ДЛЯ КОММУНИКАЦИИ ЖИЛЬЦОВ И АДМИНИСТРАЦИИ ОБЩЕЖИТИЯ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F50F84-9CE0-48A0-81F8-23BAB7E3F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студент группы ЭФБО-01-22 Столяров Даниил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0FD06-DC6F-4F57-8527-65BC3A84FFB1}"/>
              </a:ext>
            </a:extLst>
          </p:cNvPr>
          <p:cNvSpPr txBox="1"/>
          <p:nvPr/>
        </p:nvSpPr>
        <p:spPr>
          <a:xfrm>
            <a:off x="4606565" y="5506941"/>
            <a:ext cx="297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25550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Лента новостей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165110-E95A-43B1-A611-30B300FE12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09" y="2545236"/>
            <a:ext cx="7537437" cy="3735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данной странице будут отображаться уведомления от администрации общежития для всех жильцов. Верхняя панель имеет кнопки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перейти на главную страницу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посмотреть заявки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переключить цветовую тему в режим для слабовидящих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заявку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открыть профиль</a:t>
            </a:r>
          </a:p>
        </p:txBody>
      </p:sp>
    </p:spTree>
    <p:extLst>
      <p:ext uri="{BB962C8B-B14F-4D97-AF65-F5344CB8AC3E}">
        <p14:creationId xmlns:p14="http://schemas.microsoft.com/office/powerpoint/2010/main" val="366812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8198EEA-A7C6-491C-AD55-D04A7A50C5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909" y="2526530"/>
            <a:ext cx="7700706" cy="3772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92007" y="2526530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Информация о себе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Выход из учётной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014177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заявки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Список заявок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Переход к странице заявки по клику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1AAEA51-A0EF-4A51-9A83-77D83CDF2C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09" y="2468032"/>
            <a:ext cx="7500594" cy="3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0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Заявка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Информация об авторе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Название заявки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Описание заявки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Обсуждение заявки с администрацией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3441EE-7EE5-4FFD-B01C-294D48161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909" y="2594376"/>
            <a:ext cx="7670277" cy="38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Добавить заявку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данной странице пользователь может добавить заявку. Для этого предлагается использовать текстовый редактор, который поддерживает вставку картинок.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0237B1-AC37-4D10-9373-D82AEFF7A6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604" y="2500724"/>
            <a:ext cx="7500594" cy="37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и Логин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709B-C252-4B39-BF8D-13797486A30A}"/>
              </a:ext>
            </a:extLst>
          </p:cNvPr>
          <p:cNvSpPr txBox="1"/>
          <p:nvPr/>
        </p:nvSpPr>
        <p:spPr>
          <a:xfrm>
            <a:off x="8307165" y="2427588"/>
            <a:ext cx="3400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данных страницах можно соответственно зарегистрироваться и войти в учётную запись.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BA7AAF-ACC5-4FBB-962F-3218C1409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909" y="2427588"/>
            <a:ext cx="7528875" cy="37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297E-191C-4EBE-90DC-51CA5E3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слабовидящих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7C5D23-FBA5-4293-97A8-DAC660236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38" y="2617143"/>
            <a:ext cx="7264924" cy="35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50DE1-D482-431F-8C98-D412CFF0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E87CF6-F218-46A5-9451-EF28F9B4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28" y="2327850"/>
            <a:ext cx="1694958" cy="16540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C1FD8E-C123-4C8F-A166-7551C1C6B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66" y="2409237"/>
            <a:ext cx="3082390" cy="14912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27C24C-43EF-4A71-9B32-95B4DD78B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885" y="2502527"/>
            <a:ext cx="2180759" cy="1304684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2A6DB7A-EF31-44F9-A935-C0F5B41DE6A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31656" y="3154869"/>
            <a:ext cx="11722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F258CB5-57D8-4057-8601-4EB573A652C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15986" y="3154869"/>
            <a:ext cx="1333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13BD5C-1876-43DE-9401-4C6C1CFBD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476" y="4647960"/>
            <a:ext cx="2980168" cy="1556387"/>
          </a:xfrm>
          <a:prstGeom prst="rect">
            <a:avLst/>
          </a:prstGeom>
        </p:spPr>
      </p:pic>
      <p:sp>
        <p:nvSpPr>
          <p:cNvPr id="32" name="Стрелка: изогнутая влево 31">
            <a:extLst>
              <a:ext uri="{FF2B5EF4-FFF2-40B4-BE49-F238E27FC236}">
                <a16:creationId xmlns:a16="http://schemas.microsoft.com/office/drawing/2014/main" id="{94970E50-5594-45CF-B20D-8EF6A94510DF}"/>
              </a:ext>
            </a:extLst>
          </p:cNvPr>
          <p:cNvSpPr/>
          <p:nvPr/>
        </p:nvSpPr>
        <p:spPr>
          <a:xfrm>
            <a:off x="10369485" y="3154869"/>
            <a:ext cx="584461" cy="24917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247AF46-1898-465B-B36D-6032E7E1F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206" y="4599134"/>
            <a:ext cx="3744839" cy="1654038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E8D13CB-A7BC-468D-8C5D-6FD719D986EA}"/>
              </a:ext>
            </a:extLst>
          </p:cNvPr>
          <p:cNvCxnSpPr>
            <a:cxnSpLocks/>
            <a:stCxn id="27" idx="1"/>
            <a:endCxn id="34" idx="3"/>
          </p:cNvCxnSpPr>
          <p:nvPr/>
        </p:nvCxnSpPr>
        <p:spPr>
          <a:xfrm flipH="1" flipV="1">
            <a:off x="5055045" y="5426153"/>
            <a:ext cx="22494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F21B2C-B19A-4CA8-911E-4E06FFF1803D}"/>
              </a:ext>
            </a:extLst>
          </p:cNvPr>
          <p:cNvSpPr txBox="1"/>
          <p:nvPr/>
        </p:nvSpPr>
        <p:spPr>
          <a:xfrm>
            <a:off x="821028" y="4046926"/>
            <a:ext cx="184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Авторизируемся</a:t>
            </a:r>
            <a:endParaRPr lang="ru-RU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E4A92D-BD6B-4DCF-A0AF-2F80A6778548}"/>
              </a:ext>
            </a:extLst>
          </p:cNvPr>
          <p:cNvSpPr txBox="1"/>
          <p:nvPr/>
        </p:nvSpPr>
        <p:spPr>
          <a:xfrm>
            <a:off x="4265745" y="4046925"/>
            <a:ext cx="224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Попадаем на главную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30FD5E-E5D9-48D2-9ECD-FBADDC0816E7}"/>
              </a:ext>
            </a:extLst>
          </p:cNvPr>
          <p:cNvSpPr txBox="1"/>
          <p:nvPr/>
        </p:nvSpPr>
        <p:spPr>
          <a:xfrm>
            <a:off x="8120054" y="4026138"/>
            <a:ext cx="224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Добавляем заявку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E8F62C-0EC2-4362-9818-347FFC19EDED}"/>
              </a:ext>
            </a:extLst>
          </p:cNvPr>
          <p:cNvSpPr txBox="1"/>
          <p:nvPr/>
        </p:nvSpPr>
        <p:spPr>
          <a:xfrm>
            <a:off x="7093964" y="6364036"/>
            <a:ext cx="340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Попадаем в список своих заявок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D16BDD-0260-47F0-8D08-EB4519FBD7C2}"/>
              </a:ext>
            </a:extLst>
          </p:cNvPr>
          <p:cNvSpPr txBox="1"/>
          <p:nvPr/>
        </p:nvSpPr>
        <p:spPr>
          <a:xfrm>
            <a:off x="1310205" y="6364036"/>
            <a:ext cx="374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Следим за ответами администрации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79215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Совет директоров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142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ПЛАТФОРМА ДЛЯ КОММУНИКАЦИИ ЖИЛЬЦОВ И АДМИНИСТРАЦИИ ОБЩЕЖИТИЯ</vt:lpstr>
      <vt:lpstr>Лента новостей</vt:lpstr>
      <vt:lpstr>Профиль</vt:lpstr>
      <vt:lpstr>Мои заявки</vt:lpstr>
      <vt:lpstr>Заявка</vt:lpstr>
      <vt:lpstr>Добавить заявку</vt:lpstr>
      <vt:lpstr>Регистрация и Логин</vt:lpstr>
      <vt:lpstr>Для слабовидящих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ДЛЯ КОММУНИКАЦИИ ЖИЛЬЦОВ И АДМИНИСТРАЦИИ ОБЩЕЖИТИЯ </dc:title>
  <dc:creator>Даниил Столяров</dc:creator>
  <cp:lastModifiedBy>Даниил Столяров</cp:lastModifiedBy>
  <cp:revision>11</cp:revision>
  <dcterms:created xsi:type="dcterms:W3CDTF">2023-12-21T22:39:25Z</dcterms:created>
  <dcterms:modified xsi:type="dcterms:W3CDTF">2023-12-22T12:49:02Z</dcterms:modified>
</cp:coreProperties>
</file>