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A6694-1521-4504-BC81-941A565CBD7C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5D769-10F9-42CF-A1AA-838AE5803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00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14B94-4060-4C03-ABEA-FDC55312E027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CC98B-0E4A-40C4-B0E2-1C279E84F8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98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C98B-0E4A-40C4-B0E2-1C279E84F8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16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F6EAF18-438A-4E08-B096-55448C7FF80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30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F18-438A-4E08-B096-55448C7FF80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97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F18-438A-4E08-B096-55448C7FF80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636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F18-438A-4E08-B096-55448C7FF80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026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F18-438A-4E08-B096-55448C7FF80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708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F18-438A-4E08-B096-55448C7FF80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880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F18-438A-4E08-B096-55448C7FF80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14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F6EAF18-438A-4E08-B096-55448C7FF80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61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F6EAF18-438A-4E08-B096-55448C7FF80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45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F18-438A-4E08-B096-55448C7FF80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91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F18-438A-4E08-B096-55448C7FF80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07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F18-438A-4E08-B096-55448C7FF80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0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F18-438A-4E08-B096-55448C7FF80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47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F18-438A-4E08-B096-55448C7FF80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87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F18-438A-4E08-B096-55448C7FF80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31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F18-438A-4E08-B096-55448C7FF80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3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F18-438A-4E08-B096-55448C7FF80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73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F6EAF18-438A-4E08-B096-55448C7FF80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91CF744-D124-40BF-A482-BED021126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85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-video-cutter.herokuapp.com/pages/index.html" TargetMode="External"/><Relationship Id="rId2" Type="http://schemas.openxmlformats.org/officeDocument/2006/relationships/hyperlink" Target="https://github.com/PuriPuri-bot/web-video-cut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Web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sz="6000" dirty="0" err="1" smtClean="0"/>
              <a:t>видеоредактор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Подготовила группа эфбо-01-22: Столяров Д., </a:t>
            </a:r>
            <a:r>
              <a:rPr lang="ru-RU" sz="2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Сейранян</a:t>
            </a:r>
            <a:r>
              <a:rPr lang="ru-RU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С., Петров П., Аксёнов К.</a:t>
            </a:r>
          </a:p>
        </p:txBody>
      </p:sp>
    </p:spTree>
    <p:extLst>
      <p:ext uri="{BB962C8B-B14F-4D97-AF65-F5344CB8AC3E}">
        <p14:creationId xmlns:p14="http://schemas.microsoft.com/office/powerpoint/2010/main" val="18882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err="1" smtClean="0"/>
              <a:t>Репозиторий</a:t>
            </a:r>
            <a:r>
              <a:rPr lang="ru-RU" sz="2400" dirty="0" smtClean="0"/>
              <a:t>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github.com/PuriPuri-bot/web-video-cutter</a:t>
            </a:r>
            <a:endParaRPr lang="ru-RU" sz="2400" dirty="0" smtClean="0"/>
          </a:p>
          <a:p>
            <a:r>
              <a:rPr lang="ru-RU" sz="2400" dirty="0" smtClean="0"/>
              <a:t>На бесплатном хостинге (до ноября)</a:t>
            </a:r>
            <a:r>
              <a:rPr lang="en-US" sz="2400" dirty="0" smtClean="0"/>
              <a:t>:</a:t>
            </a:r>
            <a:r>
              <a:rPr lang="en-US" sz="2400" dirty="0"/>
              <a:t>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web-video-cutter.herokuapp.com/pages/index.html</a:t>
            </a:r>
            <a:endParaRPr lang="en-US" sz="2400" dirty="0" smtClean="0"/>
          </a:p>
          <a:p>
            <a:r>
              <a:rPr lang="en-US" sz="2400" dirty="0" err="1" smtClean="0"/>
              <a:t>Ffmpeg.wasm</a:t>
            </a:r>
            <a:r>
              <a:rPr lang="en-US" sz="2400" dirty="0"/>
              <a:t>: https://github.com/ffmpegwasm/ffmpeg.wasm</a:t>
            </a:r>
          </a:p>
        </p:txBody>
      </p:sp>
    </p:spTree>
    <p:extLst>
      <p:ext uri="{BB962C8B-B14F-4D97-AF65-F5344CB8AC3E}">
        <p14:creationId xmlns:p14="http://schemas.microsoft.com/office/powerpoint/2010/main" val="191500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Предполагаемые задачи продукта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Обрезка/вставка видео</a:t>
            </a:r>
          </a:p>
          <a:p>
            <a:r>
              <a:rPr lang="ru-RU" dirty="0" smtClean="0"/>
              <a:t>Прикрепление логотипов </a:t>
            </a:r>
          </a:p>
          <a:p>
            <a:r>
              <a:rPr lang="ru-RU" dirty="0" smtClean="0"/>
              <a:t>Изменение формата видео</a:t>
            </a:r>
          </a:p>
          <a:p>
            <a:r>
              <a:rPr lang="ru-RU" dirty="0" smtClean="0"/>
              <a:t>Изменения соотношения сторон</a:t>
            </a:r>
          </a:p>
          <a:p>
            <a:r>
              <a:rPr lang="ru-RU" dirty="0" smtClean="0"/>
              <a:t>Удобный для пользователя интерфейс</a:t>
            </a:r>
          </a:p>
          <a:p>
            <a:r>
              <a:rPr lang="ru-RU" dirty="0" smtClean="0"/>
              <a:t>Быстрая конвертация прямо в браузере</a:t>
            </a:r>
          </a:p>
        </p:txBody>
      </p:sp>
    </p:spTree>
    <p:extLst>
      <p:ext uri="{BB962C8B-B14F-4D97-AF65-F5344CB8AC3E}">
        <p14:creationId xmlns:p14="http://schemas.microsoft.com/office/powerpoint/2010/main" val="263330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решения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986" y="2588018"/>
            <a:ext cx="5718650" cy="21840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1801" y="5133975"/>
            <a:ext cx="476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FFmpeg.wasm</a:t>
            </a:r>
            <a:r>
              <a:rPr lang="en-US" dirty="0" smtClean="0"/>
              <a:t> – </a:t>
            </a:r>
            <a:r>
              <a:rPr lang="ru-RU" dirty="0" smtClean="0"/>
              <a:t>мощный инструмент для работы с медиа прямо в браузере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247854" y="4995475"/>
            <a:ext cx="4020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API &amp; </a:t>
            </a:r>
            <a:r>
              <a:rPr lang="en-US" dirty="0" err="1" smtClean="0"/>
              <a:t>fileReader</a:t>
            </a:r>
            <a:r>
              <a:rPr lang="en-US" dirty="0" smtClean="0"/>
              <a:t> API –</a:t>
            </a:r>
            <a:r>
              <a:rPr lang="ru-RU" dirty="0" smtClean="0"/>
              <a:t> инструмент для манипуляций с файлами прямо в </a:t>
            </a:r>
            <a:r>
              <a:rPr lang="en-US" dirty="0" smtClean="0"/>
              <a:t>JS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11" y="3303720"/>
            <a:ext cx="952633" cy="91452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854" y="2739389"/>
            <a:ext cx="4200525" cy="219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93079" y="5182451"/>
            <a:ext cx="8825659" cy="1073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Вводимые пользователем видео-файлы считываются браузером в виде массива байтов и передаются в качестве файла для виртуальной файловой системы внутри браузера.</a:t>
            </a:r>
          </a:p>
          <a:p>
            <a:endParaRPr lang="ru-RU" sz="2000" dirty="0"/>
          </a:p>
        </p:txBody>
      </p:sp>
      <p:pic>
        <p:nvPicPr>
          <p:cNvPr id="1026" name="Picture 2" descr="http://img2.3png.com/55cc54ddd83f39a84a726a38111556a4f9e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2582863"/>
            <a:ext cx="2227262" cy="222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 вправо 4"/>
          <p:cNvSpPr/>
          <p:nvPr/>
        </p:nvSpPr>
        <p:spPr>
          <a:xfrm>
            <a:off x="3255168" y="3510756"/>
            <a:ext cx="12192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623" y="2752522"/>
            <a:ext cx="2758420" cy="20576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5895" y="3021276"/>
            <a:ext cx="2436185" cy="1319372"/>
          </a:xfrm>
          <a:prstGeom prst="rect">
            <a:avLst/>
          </a:prstGeom>
        </p:spPr>
      </p:pic>
      <p:sp>
        <p:nvSpPr>
          <p:cNvPr id="9" name="Стрелка вправо 8"/>
          <p:cNvSpPr/>
          <p:nvPr/>
        </p:nvSpPr>
        <p:spPr>
          <a:xfrm>
            <a:off x="7508923" y="3595585"/>
            <a:ext cx="12192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68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Концепция решения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254" y="3335295"/>
            <a:ext cx="9238140" cy="970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3196" y="4781550"/>
            <a:ext cx="6784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Все основные конвертации происходят через передачу аргументов в функцию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671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Текущее состояние продукта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065" y="2352446"/>
            <a:ext cx="2988310" cy="401977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43425" y="2781300"/>
            <a:ext cx="71818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Доступные на данный момент действия: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Быстрая обрезка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Обрезка с перекодированием каждого кадра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Добавление логотипа в левый верхний угол видео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Изменение соотношения сторон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1690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Текущее состояние продукта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9991" y="2451099"/>
            <a:ext cx="8737034" cy="408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Будущее развитие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4404" y="2632075"/>
            <a:ext cx="4779121" cy="3416300"/>
          </a:xfrm>
        </p:spPr>
        <p:txBody>
          <a:bodyPr/>
          <a:lstStyle/>
          <a:p>
            <a:r>
              <a:rPr lang="ru-RU" dirty="0" smtClean="0"/>
              <a:t>Добавить возможность работать сразу с несколькими видео</a:t>
            </a:r>
          </a:p>
          <a:p>
            <a:r>
              <a:rPr lang="ru-RU" dirty="0" smtClean="0"/>
              <a:t>Между добавленными фрагментами можно будет переключаться</a:t>
            </a:r>
          </a:p>
          <a:p>
            <a:r>
              <a:rPr lang="ru-RU" dirty="0" smtClean="0"/>
              <a:t>Добавить возможность прикреплять к видео текст</a:t>
            </a:r>
          </a:p>
          <a:p>
            <a:r>
              <a:rPr lang="ru-RU" dirty="0" smtClean="0"/>
              <a:t>Добавить возможность редактировать звуковые дорожки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407" y="2876549"/>
            <a:ext cx="5595379" cy="255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Замечания к продукту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При изменении соотношения меняются масштабы видео, а не вырезаются фрагменты (можно исправить)</a:t>
            </a:r>
          </a:p>
          <a:p>
            <a:r>
              <a:rPr lang="ru-RU" sz="2000" dirty="0" smtClean="0"/>
              <a:t>Конкатенация нескольких видео – сложная задача. Исходные видео должны быть одного формата, разрешения и масштаба.</a:t>
            </a:r>
          </a:p>
          <a:p>
            <a:r>
              <a:rPr lang="ru-RU" sz="2000" dirty="0" smtClean="0"/>
              <a:t>Текущий продукт был написан «на скорую руку», поэтому содержит ряд недочётов, таких как баги и утечки памяти.</a:t>
            </a:r>
          </a:p>
          <a:p>
            <a:r>
              <a:rPr lang="ru-RU" sz="2000" dirty="0" smtClean="0"/>
              <a:t>Некоторые новые </a:t>
            </a:r>
            <a:r>
              <a:rPr lang="en-US" sz="2000" dirty="0" smtClean="0"/>
              <a:t>API </a:t>
            </a:r>
            <a:r>
              <a:rPr lang="ru-RU" sz="2000" dirty="0" smtClean="0"/>
              <a:t>отсутствуют в старых версиях </a:t>
            </a:r>
            <a:r>
              <a:rPr lang="en-US" sz="2000" dirty="0" smtClean="0"/>
              <a:t>IE, </a:t>
            </a:r>
            <a:r>
              <a:rPr lang="ru-RU" sz="2000" dirty="0" smtClean="0"/>
              <a:t>поэтому целевая аудитория проекта сужается.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565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96</TotalTime>
  <Words>251</Words>
  <Application>Microsoft Office PowerPoint</Application>
  <PresentationFormat>Широкоэкранный</PresentationFormat>
  <Paragraphs>38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Совет директоров</vt:lpstr>
      <vt:lpstr>Web видеоредактор</vt:lpstr>
      <vt:lpstr>Предполагаемые задачи продукта</vt:lpstr>
      <vt:lpstr>Концепция решения</vt:lpstr>
      <vt:lpstr>Концепция решения</vt:lpstr>
      <vt:lpstr>Концепция решения</vt:lpstr>
      <vt:lpstr>Текущее состояние продукта </vt:lpstr>
      <vt:lpstr>Текущее состояние продукта</vt:lpstr>
      <vt:lpstr>Будущее развитие</vt:lpstr>
      <vt:lpstr>Замечания к продукту</vt:lpstr>
      <vt:lpstr>Полезные 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видеоредактор</dc:title>
  <dc:creator>danst</dc:creator>
  <cp:lastModifiedBy>danst</cp:lastModifiedBy>
  <cp:revision>13</cp:revision>
  <dcterms:created xsi:type="dcterms:W3CDTF">2022-09-24T19:37:21Z</dcterms:created>
  <dcterms:modified xsi:type="dcterms:W3CDTF">2022-09-24T21:14:04Z</dcterms:modified>
</cp:coreProperties>
</file>