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1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927648" y="2298416"/>
            <a:ext cx="8544949" cy="21122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rgbClr val="E4EAE9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927648" y="548681"/>
            <a:ext cx="6336704" cy="959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371" y="2304029"/>
            <a:ext cx="1920213" cy="134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2406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927649" y="3044958"/>
            <a:ext cx="7056591" cy="1727023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67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sz="2400"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67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sz="2400"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67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sz="2400"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67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667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8371630" y="4770613"/>
            <a:ext cx="2228396" cy="704908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6351613" y="2329329"/>
            <a:ext cx="2228396" cy="704908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4331321" y="4812810"/>
            <a:ext cx="2228396" cy="704908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2311967" y="2329805"/>
            <a:ext cx="2228396" cy="704908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8650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931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483559" y="1412778"/>
            <a:ext cx="4416491" cy="5445223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771591" y="1671995"/>
            <a:ext cx="3840427" cy="46778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771590" y="2397910"/>
            <a:ext cx="3840428" cy="2013697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5" y="1964632"/>
            <a:ext cx="5808000" cy="4036496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5757620" y="2742084"/>
            <a:ext cx="5522379" cy="308824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17686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483560" y="1412778"/>
            <a:ext cx="4416491" cy="5445223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771592" y="3823940"/>
            <a:ext cx="3840427" cy="46778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771591" y="4581129"/>
            <a:ext cx="3840428" cy="2013697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8" y="2135400"/>
            <a:ext cx="5744769" cy="34525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21" y="2518038"/>
            <a:ext cx="4416491" cy="261180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3696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5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4E29-0819-494E-A12C-05B5E49B2E66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AD99-8A28-4807-BB33-D8BBAAE26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drive.google.com/file/d/1KWRcOTi3VJCu_lY-_94CH8sqnMPvisn8/view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drive.google.com/file/d/1SgsU4r3Gr34sgPTUM1cs1q7di0dvHlhr/view?usp=sharing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ЗАДАЧА №1</a:t>
            </a:r>
          </a:p>
          <a:p>
            <a:r>
              <a:rPr lang="ru-RU" dirty="0">
                <a:latin typeface="Montserrat" panose="00000500000000000000" pitchFamily="50" charset="-52"/>
              </a:rPr>
              <a:t>ИНТЕРАКТИВНАЯ ПЛАТФОРМА ДЛЯ РЕАЛИЗАЦИИ ИННОВАЦИОННЫХ ИДЕЙ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ЭФБО-01-22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68304" y="266119"/>
            <a:ext cx="1784545" cy="424051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338862"/>
            <a:ext cx="2218603" cy="293231"/>
          </a:xfrm>
          <a:prstGeom prst="rect">
            <a:avLst/>
          </a:prstGeom>
        </p:spPr>
      </p:pic>
      <p:pic>
        <p:nvPicPr>
          <p:cNvPr id="12" name="Рисунок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" y="2211960"/>
            <a:ext cx="2451151" cy="551118"/>
          </a:xfrm>
          <a:prstGeom prst="rect">
            <a:avLst/>
          </a:prstGeom>
        </p:spPr>
      </p:pic>
      <p:pic>
        <p:nvPicPr>
          <p:cNvPr id="13" name="Рисунок 12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" y="3016032"/>
            <a:ext cx="2146296" cy="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9337" y="2743201"/>
            <a:ext cx="5891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7614398" y="1367571"/>
            <a:ext cx="1884108" cy="195921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1068214" y="3437936"/>
            <a:ext cx="3749752" cy="211591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1922723" y="1367570"/>
            <a:ext cx="2040734" cy="195921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0" name="Рисунок 19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-2181" r="17924" b="54375"/>
          <a:stretch/>
        </p:blipFill>
        <p:spPr>
          <a:xfrm>
            <a:off x="2048883" y="1367570"/>
            <a:ext cx="1788414" cy="1830764"/>
          </a:xfrm>
          <a:prstGeom prst="ellipse">
            <a:avLst/>
          </a:prstGeom>
        </p:spPr>
      </p:pic>
      <p:pic>
        <p:nvPicPr>
          <p:cNvPr id="19" name="Рисунок 18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3" b="12723"/>
          <a:stretch>
            <a:fillRect/>
          </a:stretch>
        </p:blipFill>
        <p:spPr>
          <a:xfrm>
            <a:off x="7734814" y="1497828"/>
            <a:ext cx="1734354" cy="1736905"/>
          </a:xfrm>
          <a:prstGeom prst="ellipse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68050" y="3588025"/>
            <a:ext cx="364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onsterrat"/>
              </a:rPr>
              <a:t>Столяров Даниил </a:t>
            </a:r>
            <a:r>
              <a:rPr lang="ru-RU" dirty="0" err="1" smtClean="0">
                <a:solidFill>
                  <a:schemeClr val="bg1"/>
                </a:solidFill>
                <a:latin typeface="Monsterrat"/>
              </a:rPr>
              <a:t>Шикхарович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8050" y="4051218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</a:rPr>
              <a:t>Full Stack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8050" y="4495895"/>
            <a:ext cx="30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sterrat"/>
              </a:rPr>
              <a:t>@</a:t>
            </a:r>
            <a:r>
              <a:rPr lang="en-US" dirty="0" smtClean="0">
                <a:solidFill>
                  <a:schemeClr val="bg1"/>
                </a:solidFill>
                <a:latin typeface="Monsterrat"/>
              </a:rPr>
              <a:t>Danissimo_2548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8050" y="4973258"/>
            <a:ext cx="29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</a:rPr>
              <a:t>+7(987) 673 53-81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6677197" y="3437936"/>
            <a:ext cx="3749752" cy="211591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77033" y="3588025"/>
            <a:ext cx="364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Monsterrat"/>
              </a:rPr>
              <a:t>Сейранян</a:t>
            </a:r>
            <a:r>
              <a:rPr lang="ru-RU" dirty="0" smtClean="0">
                <a:solidFill>
                  <a:schemeClr val="bg1"/>
                </a:solidFill>
                <a:latin typeface="Monsterrat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Monsterrat"/>
              </a:rPr>
              <a:t>Самвел</a:t>
            </a:r>
            <a:r>
              <a:rPr lang="ru-RU" dirty="0" smtClean="0">
                <a:solidFill>
                  <a:schemeClr val="bg1"/>
                </a:solidFill>
                <a:latin typeface="Monsterrat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Monsterrat"/>
              </a:rPr>
              <a:t>Гагикович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7033" y="4051218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</a:rPr>
              <a:t>Full Stack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33" y="4495895"/>
            <a:ext cx="30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</a:rPr>
              <a:t>@</a:t>
            </a:r>
            <a:r>
              <a:rPr lang="en-US" dirty="0" err="1" smtClean="0">
                <a:solidFill>
                  <a:schemeClr val="bg1"/>
                </a:solidFill>
                <a:latin typeface="Monsterrat"/>
              </a:rPr>
              <a:t>livmass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7033" y="4973258"/>
            <a:ext cx="29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</a:rPr>
              <a:t>+7(951) 516 51-42</a:t>
            </a:r>
            <a:endParaRPr lang="ru-RU" dirty="0">
              <a:solidFill>
                <a:schemeClr val="bg1"/>
              </a:solidFill>
              <a:latin typeface="Monsterrat"/>
            </a:endParaRPr>
          </a:p>
        </p:txBody>
      </p:sp>
      <p:sp>
        <p:nvSpPr>
          <p:cNvPr id="30" name="Текст 8"/>
          <p:cNvSpPr>
            <a:spLocks noGrp="1"/>
          </p:cNvSpPr>
          <p:nvPr>
            <p:ph type="body" sz="quarter" idx="13"/>
          </p:nvPr>
        </p:nvSpPr>
        <p:spPr>
          <a:xfrm>
            <a:off x="3963457" y="342730"/>
            <a:ext cx="3833943" cy="959711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ЭФБО-01-22</a:t>
            </a:r>
            <a:endParaRPr lang="ru-RU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22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2311968" y="365125"/>
            <a:ext cx="720972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Путь пользователя</a:t>
            </a: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Развитие идеи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Сбор команды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Ввод личных данных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>
          <a:xfrm>
            <a:off x="2311966" y="2329805"/>
            <a:ext cx="2766929" cy="7049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Montserrat" panose="00000500000000000000" pitchFamily="50" charset="-52"/>
              </a:rPr>
              <a:t>Регистрация</a:t>
            </a:r>
            <a:endParaRPr lang="ru-RU" sz="2400" dirty="0">
              <a:latin typeface="Montserrat" panose="00000500000000000000" pitchFamily="50" charset="-5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68304" y="266119"/>
            <a:ext cx="1784545" cy="424051"/>
            <a:chOff x="5926010" y="120514"/>
            <a:chExt cx="1494420" cy="333511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338862"/>
            <a:ext cx="2218603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45267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E4EAE9"/>
                </a:solidFill>
                <a:latin typeface="Montserrat" panose="00000500000000000000" pitchFamily="50" charset="-52"/>
              </a:rPr>
              <a:t>Структура приложения</a:t>
            </a:r>
            <a:endParaRPr lang="ru-RU" sz="2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707" name="Группа 706"/>
          <p:cNvGrpSpPr/>
          <p:nvPr/>
        </p:nvGrpSpPr>
        <p:grpSpPr>
          <a:xfrm>
            <a:off x="368304" y="266119"/>
            <a:ext cx="1784545" cy="424051"/>
            <a:chOff x="5926010" y="120514"/>
            <a:chExt cx="1494420" cy="333511"/>
          </a:xfrm>
        </p:grpSpPr>
        <p:pic>
          <p:nvPicPr>
            <p:cNvPr id="708" name="Рисунок 7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09" name="Рисунок 7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710" name="Рисунок 7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338862"/>
            <a:ext cx="2218603" cy="2932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88" y="1853141"/>
            <a:ext cx="2584173" cy="996709"/>
          </a:xfrm>
          <a:prstGeom prst="rect">
            <a:avLst/>
          </a:prstGeom>
        </p:spPr>
      </p:pic>
      <p:pic>
        <p:nvPicPr>
          <p:cNvPr id="711" name="Рисунок 7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1" y="4414741"/>
            <a:ext cx="2584173" cy="996709"/>
          </a:xfrm>
          <a:prstGeom prst="rect">
            <a:avLst/>
          </a:prstGeom>
        </p:spPr>
      </p:pic>
      <p:pic>
        <p:nvPicPr>
          <p:cNvPr id="2050" name="Picture 2" descr="https://fuzeservers.ru/wp-content/uploads/3/d/1/3d1cb9561536a6c923c64fecbb2c8ce1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0" y="1451906"/>
            <a:ext cx="2053183" cy="17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168" y="4204252"/>
            <a:ext cx="1300302" cy="1343853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5004284" y="1948070"/>
            <a:ext cx="979073" cy="716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7215809" y="3379304"/>
            <a:ext cx="725556" cy="82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2" name="Стрелка вниз 711"/>
          <p:cNvSpPr/>
          <p:nvPr/>
        </p:nvSpPr>
        <p:spPr>
          <a:xfrm rot="5400000">
            <a:off x="5226950" y="4500621"/>
            <a:ext cx="725556" cy="82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3" name="Стрелка вниз 712"/>
          <p:cNvSpPr/>
          <p:nvPr/>
        </p:nvSpPr>
        <p:spPr>
          <a:xfrm rot="10800000">
            <a:off x="3372676" y="2984578"/>
            <a:ext cx="725556" cy="82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2985052" y="257110"/>
            <a:ext cx="6844748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Заполнение личной информации</a:t>
            </a:r>
            <a:endParaRPr lang="ru-RU" sz="28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/>
          </p:nvPr>
        </p:nvSpPr>
        <p:spPr>
          <a:xfrm>
            <a:off x="766562" y="1979270"/>
            <a:ext cx="3840428" cy="39952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Пользователи могут заполнить профиль, но создавать группу можно уже с базовой регистрацией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68304" y="266119"/>
            <a:ext cx="1784545" cy="424051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338862"/>
            <a:ext cx="2218603" cy="293231"/>
          </a:xfrm>
          <a:prstGeom prst="rect">
            <a:avLst/>
          </a:prstGeom>
        </p:spPr>
      </p:pic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279" b="27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40970" y="365125"/>
            <a:ext cx="7603435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Лента идей</a:t>
            </a: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68304" y="266119"/>
            <a:ext cx="1784545" cy="424051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338862"/>
            <a:ext cx="2218603" cy="2932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93" y="1690688"/>
            <a:ext cx="7297531" cy="4104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0499" y="1642028"/>
            <a:ext cx="382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В ленте также можно найти похожую идею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2947" t="894" r="36874"/>
          <a:stretch/>
        </p:blipFill>
        <p:spPr>
          <a:xfrm>
            <a:off x="7891388" y="2473025"/>
            <a:ext cx="4152900" cy="38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28" y="948066"/>
            <a:ext cx="8405794" cy="472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1332" y="289367"/>
            <a:ext cx="3298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Публикация идеи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920" y="5937813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Максимально простой интерфейс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48" y="1812744"/>
            <a:ext cx="6066958" cy="3412663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655775" y="243069"/>
            <a:ext cx="6564672" cy="94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40970" y="365125"/>
            <a:ext cx="7603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Montserrat" panose="00000500000000000000" pitchFamily="50" charset="-52"/>
              </a:rPr>
              <a:t>Интерфейс для работы с идеями</a:t>
            </a:r>
            <a:endParaRPr lang="ru-RU" sz="3200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85" y="1956121"/>
            <a:ext cx="2720271" cy="3355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802" y="5555849"/>
            <a:ext cx="62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Можно писать комментарий, имея текст идеи перед глазами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3463" y="5555849"/>
            <a:ext cx="42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Комментарии – тоже своего рода идеи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21" y="1689903"/>
            <a:ext cx="2181983" cy="45551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95" y="1684672"/>
            <a:ext cx="2086158" cy="46122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255" y="1672416"/>
            <a:ext cx="2108511" cy="4624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5607" y="497710"/>
            <a:ext cx="7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Адаптировано под мобильные устройства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099" y="1672416"/>
            <a:ext cx="2060794" cy="45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Lexend Deca</vt:lpstr>
      <vt:lpstr>Monsterrat</vt:lpstr>
      <vt:lpstr>Montserrat</vt:lpstr>
      <vt:lpstr>Тема Office</vt:lpstr>
      <vt:lpstr>Презентация PowerPoint</vt:lpstr>
      <vt:lpstr>Презентация PowerPoint</vt:lpstr>
      <vt:lpstr>Путь пользователя</vt:lpstr>
      <vt:lpstr>Презентация PowerPoint</vt:lpstr>
      <vt:lpstr>Заполнение личной информации</vt:lpstr>
      <vt:lpstr>Лента идей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danst</dc:creator>
  <cp:lastModifiedBy>danst</cp:lastModifiedBy>
  <cp:revision>10</cp:revision>
  <dcterms:created xsi:type="dcterms:W3CDTF">2022-11-05T17:13:38Z</dcterms:created>
  <dcterms:modified xsi:type="dcterms:W3CDTF">2022-11-05T18:34:49Z</dcterms:modified>
</cp:coreProperties>
</file>