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Музыкальный плейер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Суханов Даниил Валерьевич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46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323" cy="87652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Прослушивать свою любимую музыку с комфортом.</a:t>
            </a:r>
          </a:p>
        </p:txBody>
      </p:sp>
      <p:pic>
        <p:nvPicPr>
          <p:cNvPr id="4" name="Рисунок 3" descr="Музыкальный проигрыватель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888" y="1063171"/>
            <a:ext cx="4550228" cy="468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1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MainWindow</a:t>
            </a:r>
            <a:r>
              <a:rPr lang="en-US" dirty="0" smtClean="0"/>
              <a:t> – </a:t>
            </a:r>
            <a:r>
              <a:rPr lang="ru-RU" dirty="0" smtClean="0"/>
              <a:t>главный класс.</a:t>
            </a:r>
          </a:p>
          <a:p>
            <a:r>
              <a:rPr lang="en-US" dirty="0" err="1" smtClean="0"/>
              <a:t>ListMusic</a:t>
            </a:r>
            <a:r>
              <a:rPr lang="en-US" dirty="0" smtClean="0"/>
              <a:t> – </a:t>
            </a:r>
            <a:r>
              <a:rPr lang="ru-RU" dirty="0" smtClean="0"/>
              <a:t>хранит историю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очередь.</a:t>
            </a:r>
            <a:endParaRPr lang="ru-RU" dirty="0" smtClean="0"/>
          </a:p>
          <a:p>
            <a:r>
              <a:rPr lang="en-US" dirty="0" err="1" smtClean="0"/>
              <a:t>MyObject</a:t>
            </a:r>
            <a:r>
              <a:rPr lang="en-US" dirty="0" smtClean="0"/>
              <a:t> (Button, </a:t>
            </a:r>
            <a:r>
              <a:rPr lang="en-US" dirty="0" err="1" smtClean="0"/>
              <a:t>SpinBox</a:t>
            </a:r>
            <a:r>
              <a:rPr lang="en-US" dirty="0" smtClean="0"/>
              <a:t>, </a:t>
            </a:r>
            <a:r>
              <a:rPr lang="en-US" dirty="0" err="1" smtClean="0"/>
              <a:t>LineEdit</a:t>
            </a:r>
            <a:r>
              <a:rPr lang="en-US" dirty="0" smtClean="0"/>
              <a:t>, Label, </a:t>
            </a:r>
            <a:r>
              <a:rPr lang="en-US" dirty="0" err="1" smtClean="0"/>
              <a:t>ToolButton</a:t>
            </a:r>
            <a:r>
              <a:rPr lang="en-US" dirty="0" smtClean="0"/>
              <a:t> - </a:t>
            </a:r>
            <a:r>
              <a:rPr lang="ru-RU" dirty="0" smtClean="0"/>
              <a:t>наследники</a:t>
            </a:r>
            <a:r>
              <a:rPr lang="en-US" dirty="0" smtClean="0"/>
              <a:t>) – </a:t>
            </a:r>
            <a:r>
              <a:rPr lang="ru-RU" dirty="0" smtClean="0"/>
              <a:t>специальный класс для упрощения разработки</a:t>
            </a:r>
            <a:r>
              <a:rPr lang="ru-RU" dirty="0" smtClean="0"/>
              <a:t>.</a:t>
            </a:r>
          </a:p>
          <a:p>
            <a:r>
              <a:rPr lang="en-US" dirty="0" smtClean="0"/>
              <a:t>Search – </a:t>
            </a:r>
            <a:r>
              <a:rPr lang="ru-RU" dirty="0" smtClean="0"/>
              <a:t>для скачивание музыки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8099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Используются специальные </a:t>
            </a:r>
            <a:r>
              <a:rPr lang="ru-RU" dirty="0" smtClean="0"/>
              <a:t>исключения</a:t>
            </a:r>
            <a:endParaRPr lang="ru-RU" dirty="0" smtClean="0"/>
          </a:p>
          <a:p>
            <a:r>
              <a:rPr lang="ru-RU" dirty="0" smtClean="0"/>
              <a:t>Диалоги</a:t>
            </a:r>
            <a:endParaRPr lang="en-US" dirty="0" smtClean="0"/>
          </a:p>
          <a:p>
            <a:r>
              <a:rPr lang="ru-RU" dirty="0" smtClean="0"/>
              <a:t>Скачивания музыки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40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PyQT5</a:t>
            </a:r>
          </a:p>
          <a:p>
            <a:r>
              <a:rPr lang="en-US" dirty="0" err="1"/>
              <a:t>o</a:t>
            </a:r>
            <a:r>
              <a:rPr lang="en-US" dirty="0" err="1" smtClean="0"/>
              <a:t>s</a:t>
            </a:r>
            <a:endParaRPr lang="en-US" dirty="0" smtClean="0"/>
          </a:p>
          <a:p>
            <a:r>
              <a:rPr lang="en-US" dirty="0" smtClean="0"/>
              <a:t>sys</a:t>
            </a:r>
            <a:endParaRPr lang="ru-RU" dirty="0" smtClean="0"/>
          </a:p>
          <a:p>
            <a:r>
              <a:rPr lang="ru-RU" dirty="0" err="1" smtClean="0"/>
              <a:t>Парсинг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578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Изучение многих </a:t>
            </a:r>
            <a:r>
              <a:rPr lang="ru-RU" dirty="0" smtClean="0"/>
              <a:t>технологий</a:t>
            </a:r>
          </a:p>
          <a:p>
            <a:r>
              <a:rPr lang="ru-RU" dirty="0" smtClean="0"/>
              <a:t>Опыт</a:t>
            </a:r>
          </a:p>
        </p:txBody>
      </p:sp>
    </p:spTree>
    <p:extLst>
      <p:ext uri="{BB962C8B-B14F-4D97-AF65-F5344CB8AC3E}">
        <p14:creationId xmlns:p14="http://schemas.microsoft.com/office/powerpoint/2010/main" val="285454832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73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Музыкальный плейер</vt:lpstr>
      <vt:lpstr>Идея проекта</vt:lpstr>
      <vt:lpstr>Структура </vt:lpstr>
      <vt:lpstr>Особенности приложения</vt:lpstr>
      <vt:lpstr>Технологии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Музыкальный плейер</dc:title>
  <dc:creator>Даниил Суханов</dc:creator>
  <cp:lastModifiedBy>Даниил Суханов</cp:lastModifiedBy>
  <cp:revision>5</cp:revision>
  <dcterms:created xsi:type="dcterms:W3CDTF">2021-11-03T14:15:18Z</dcterms:created>
  <dcterms:modified xsi:type="dcterms:W3CDTF">2021-11-07T15:48:06Z</dcterms:modified>
</cp:coreProperties>
</file>