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3" r:id="rId2"/>
    <p:sldId id="257" r:id="rId3"/>
    <p:sldId id="299" r:id="rId4"/>
    <p:sldId id="309" r:id="rId5"/>
    <p:sldId id="258" r:id="rId6"/>
    <p:sldId id="268" r:id="rId7"/>
    <p:sldId id="259" r:id="rId8"/>
    <p:sldId id="314" r:id="rId9"/>
    <p:sldId id="260" r:id="rId10"/>
    <p:sldId id="315" r:id="rId11"/>
    <p:sldId id="261" r:id="rId12"/>
    <p:sldId id="316" r:id="rId13"/>
    <p:sldId id="324" r:id="rId14"/>
    <p:sldId id="262" r:id="rId15"/>
    <p:sldId id="321" r:id="rId16"/>
    <p:sldId id="263" r:id="rId17"/>
    <p:sldId id="318" r:id="rId18"/>
    <p:sldId id="264" r:id="rId19"/>
    <p:sldId id="319" r:id="rId20"/>
    <p:sldId id="265" r:id="rId21"/>
    <p:sldId id="320" r:id="rId22"/>
    <p:sldId id="312" r:id="rId23"/>
    <p:sldId id="322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82"/>
    <p:restoredTop sz="96405"/>
  </p:normalViewPr>
  <p:slideViewPr>
    <p:cSldViewPr snapToGrid="0" snapToObjects="1">
      <p:cViewPr varScale="1">
        <p:scale>
          <a:sx n="142" d="100"/>
          <a:sy n="142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68D5A-77DA-0F42-91AE-29F46219D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276735-F704-AF45-9CF4-C4507C8D2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22592-6E0C-3849-A298-F97A46AF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A1D1-4083-634D-8082-11A3A1AB8EF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9B528C-337D-1742-8FD0-D989F374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7B090-AF6A-6D45-9724-9E34882F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D73-B91A-8B4B-8A87-DAD9BFB45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86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3013A-59FF-F548-89F1-B86B5FC8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0F1AB2-1391-2040-AF32-F1D2E270F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5DD49D-7F27-204D-9953-429ABBC0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A1D1-4083-634D-8082-11A3A1AB8EF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F789DB-08C2-5B4B-94E1-AF5BD020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20736-81E6-694C-A8DC-A6AB584D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D73-B91A-8B4B-8A87-DAD9BFB45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54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2657F9-CB95-4343-A05F-2AAC5F34F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8E8ACD-9CEA-7D4C-8EF7-8B0A61C22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22C79-965A-EA4E-A55B-E0BFD196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A1D1-4083-634D-8082-11A3A1AB8EF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4F0F85-AFE8-0449-AE24-F8E9316B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2D11B-F8E2-BE45-B921-33074B7C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D73-B91A-8B4B-8A87-DAD9BFB45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63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E3369-EA16-114F-A27A-76FA4773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16564-71CC-7847-90EC-B31BBDC0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0624F-3871-DD41-A93F-DF5B0A3F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A1D1-4083-634D-8082-11A3A1AB8EF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2A42C2-E132-E64E-B87F-0C6D3C45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ADF898-8CA7-A843-B128-7164F7BF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D73-B91A-8B4B-8A87-DAD9BFB45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31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1355F-83FC-8D4E-8F34-EDDF7240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6B2691-33DD-D045-886B-AC0CA6F9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651D4B-96F0-6C4C-9885-97752981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A1D1-4083-634D-8082-11A3A1AB8EF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A62B-7446-E94B-9E08-03F74D2F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62785C-C4DE-F348-832C-AFC264E5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D73-B91A-8B4B-8A87-DAD9BFB45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21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B9967-53B3-3749-96FA-83C21371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24C6A-E535-3E43-8512-6086135C9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74314E-9438-E245-8788-61FD9EE6C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147357-C6BC-814A-9D3A-C9BF26CC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A1D1-4083-634D-8082-11A3A1AB8EF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DFAE57-4C78-BB4C-9EB4-B334E040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69D18E-BA41-2341-BCB8-7921C46F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D73-B91A-8B4B-8A87-DAD9BFB45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0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43B85-123C-6E4B-88D6-597A8183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C31898-704D-B64C-8D1C-EA979579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B7880A-B348-AD49-8915-4F9EFCB0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C431B5-615F-6844-97FA-1C1101C06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A1D5EB-B1DE-BF41-834E-18A4DB18C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47104E-0AD2-484D-B4B2-C18FF4E7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A1D1-4083-634D-8082-11A3A1AB8EF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44834C-6BF6-474E-B25E-D3D0836A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D2BFA4-63FC-8F42-A611-FBB03FB0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D73-B91A-8B4B-8A87-DAD9BFB45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3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43671-AB6E-BF4A-BE0F-AE8AABAF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A33511-F719-FE41-BAFA-816BB6C7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A1D1-4083-634D-8082-11A3A1AB8EF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AEEB9B-9D5E-CF4D-B64F-22C5228C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FB4424-32E8-E642-9C31-143B8E4F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D73-B91A-8B4B-8A87-DAD9BFB45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74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9F2CF6-65CC-4345-9CB9-124CCE8C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A1D1-4083-634D-8082-11A3A1AB8EF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DF6A2B-1183-5B45-AC82-241250EE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15D2DF-6BF0-504E-9596-5BCF81BA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D73-B91A-8B4B-8A87-DAD9BFB45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6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ABD0B-5D13-834D-BC2B-572CD931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BC610-AD0C-FF41-8812-C288FF6D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FF97B3-0221-9F48-B894-B6AED4026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B652EB-BC5E-EC41-BB1F-6E53D8AA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A1D1-4083-634D-8082-11A3A1AB8EF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936732-F831-8346-A15B-39A2D69D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51806-F8D2-334E-899B-65B3295B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D73-B91A-8B4B-8A87-DAD9BFB45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87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34174-A7ED-9145-B457-1EC7E9D9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E94370-3938-194C-A382-01D74362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FC8069-2EFB-2143-85E4-76F1ECC5F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CFBC70-2245-9B4C-8C56-611ADFCF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A1D1-4083-634D-8082-11A3A1AB8EF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78990D-4B05-F248-96BB-C5F53FEC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496DAF-6FD7-3F4E-B22A-AC10A839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8D73-B91A-8B4B-8A87-DAD9BFB45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1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5B917-EDE1-0144-BD16-711DFF01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9C3525-43C1-C542-BE25-A2C6E1E0F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8627D1-DA72-0245-8BF2-C9D6C6ED5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A1D1-4083-634D-8082-11A3A1AB8EF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0ED2DA-0034-7747-8450-15EBF9032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F10A92-0896-B847-A0D0-9BFC5BF6F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8D73-B91A-8B4B-8A87-DAD9BFB45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04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123">
            <a:extLst>
              <a:ext uri="{FF2B5EF4-FFF2-40B4-BE49-F238E27FC236}">
                <a16:creationId xmlns:a16="http://schemas.microsoft.com/office/drawing/2014/main" id="{309AA277-F21F-2440-B2F2-51C1C6CC6613}"/>
              </a:ext>
            </a:extLst>
          </p:cNvPr>
          <p:cNvGrpSpPr/>
          <p:nvPr/>
        </p:nvGrpSpPr>
        <p:grpSpPr>
          <a:xfrm>
            <a:off x="999432" y="-19879"/>
            <a:ext cx="564186" cy="2210306"/>
            <a:chOff x="0" y="0"/>
            <a:chExt cx="1202307" cy="4710271"/>
          </a:xfrm>
        </p:grpSpPr>
        <p:sp>
          <p:nvSpPr>
            <p:cNvPr id="5" name="Полилиния 124">
              <a:extLst>
                <a:ext uri="{FF2B5EF4-FFF2-40B4-BE49-F238E27FC236}">
                  <a16:creationId xmlns:a16="http://schemas.microsoft.com/office/drawing/2014/main" id="{EB1D5388-4F30-7B46-9E08-614CB891ABA5}"/>
                </a:ext>
              </a:extLst>
            </p:cNvPr>
            <p:cNvSpPr/>
            <p:nvPr/>
          </p:nvSpPr>
          <p:spPr>
            <a:xfrm>
              <a:off x="589716" y="0"/>
              <a:ext cx="21889" cy="211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752" h="21600" extrusionOk="0">
                  <a:moveTo>
                    <a:pt x="10752" y="0"/>
                  </a:moveTo>
                  <a:cubicBezTo>
                    <a:pt x="9749" y="7199"/>
                    <a:pt x="-10848" y="14334"/>
                    <a:pt x="7742" y="21600"/>
                  </a:cubicBezTo>
                </a:path>
              </a:pathLst>
            </a:custGeom>
            <a:noFill/>
            <a:ln w="22225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914403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6" name="Группа 125">
              <a:extLst>
                <a:ext uri="{FF2B5EF4-FFF2-40B4-BE49-F238E27FC236}">
                  <a16:creationId xmlns:a16="http://schemas.microsoft.com/office/drawing/2014/main" id="{219DDF49-22EF-324C-9123-680E2881C7B0}"/>
                </a:ext>
              </a:extLst>
            </p:cNvPr>
            <p:cNvGrpSpPr/>
            <p:nvPr/>
          </p:nvGrpSpPr>
          <p:grpSpPr>
            <a:xfrm>
              <a:off x="321401" y="2120417"/>
              <a:ext cx="572340" cy="451314"/>
              <a:chOff x="0" y="0"/>
              <a:chExt cx="572338" cy="451312"/>
            </a:xfrm>
          </p:grpSpPr>
          <p:sp>
            <p:nvSpPr>
              <p:cNvPr id="11" name="Полилиния 130">
                <a:extLst>
                  <a:ext uri="{FF2B5EF4-FFF2-40B4-BE49-F238E27FC236}">
                    <a16:creationId xmlns:a16="http://schemas.microsoft.com/office/drawing/2014/main" id="{92184DB2-F4FF-7E47-85ED-2209A78E50A8}"/>
                  </a:ext>
                </a:extLst>
              </p:cNvPr>
              <p:cNvSpPr/>
              <p:nvPr/>
            </p:nvSpPr>
            <p:spPr>
              <a:xfrm flipH="1">
                <a:off x="-1" y="0"/>
                <a:ext cx="572340" cy="451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9" y="15154"/>
                    </a:moveTo>
                    <a:lnTo>
                      <a:pt x="20451" y="15154"/>
                    </a:lnTo>
                    <a:lnTo>
                      <a:pt x="20451" y="17358"/>
                    </a:lnTo>
                    <a:lnTo>
                      <a:pt x="21600" y="17358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7358"/>
                    </a:lnTo>
                    <a:lnTo>
                      <a:pt x="1039" y="17358"/>
                    </a:lnTo>
                    <a:close/>
                    <a:moveTo>
                      <a:pt x="18918" y="3278"/>
                    </a:moveTo>
                    <a:cubicBezTo>
                      <a:pt x="19448" y="3278"/>
                      <a:pt x="19878" y="3823"/>
                      <a:pt x="19878" y="4495"/>
                    </a:cubicBezTo>
                    <a:lnTo>
                      <a:pt x="19878" y="4495"/>
                    </a:lnTo>
                    <a:cubicBezTo>
                      <a:pt x="19878" y="4831"/>
                      <a:pt x="19770" y="5136"/>
                      <a:pt x="19597" y="5356"/>
                    </a:cubicBezTo>
                    <a:lnTo>
                      <a:pt x="19077" y="5629"/>
                    </a:lnTo>
                    <a:lnTo>
                      <a:pt x="19596" y="5902"/>
                    </a:lnTo>
                    <a:cubicBezTo>
                      <a:pt x="19770" y="6122"/>
                      <a:pt x="19878" y="6427"/>
                      <a:pt x="19878" y="6763"/>
                    </a:cubicBezTo>
                    <a:lnTo>
                      <a:pt x="19878" y="6763"/>
                    </a:lnTo>
                    <a:cubicBezTo>
                      <a:pt x="19878" y="7099"/>
                      <a:pt x="19770" y="7403"/>
                      <a:pt x="19597" y="7624"/>
                    </a:cubicBezTo>
                    <a:lnTo>
                      <a:pt x="18998" y="7938"/>
                    </a:lnTo>
                    <a:lnTo>
                      <a:pt x="19524" y="8214"/>
                    </a:lnTo>
                    <a:cubicBezTo>
                      <a:pt x="19697" y="8434"/>
                      <a:pt x="19805" y="8738"/>
                      <a:pt x="19805" y="9074"/>
                    </a:cubicBezTo>
                    <a:lnTo>
                      <a:pt x="19805" y="9074"/>
                    </a:lnTo>
                    <a:cubicBezTo>
                      <a:pt x="19805" y="9411"/>
                      <a:pt x="19697" y="9715"/>
                      <a:pt x="19524" y="9935"/>
                    </a:cubicBezTo>
                    <a:lnTo>
                      <a:pt x="19011" y="10204"/>
                    </a:lnTo>
                    <a:lnTo>
                      <a:pt x="19524" y="10473"/>
                    </a:lnTo>
                    <a:cubicBezTo>
                      <a:pt x="19697" y="10694"/>
                      <a:pt x="19805" y="10998"/>
                      <a:pt x="19805" y="11334"/>
                    </a:cubicBezTo>
                    <a:lnTo>
                      <a:pt x="19805" y="11334"/>
                    </a:lnTo>
                    <a:cubicBezTo>
                      <a:pt x="19805" y="11671"/>
                      <a:pt x="19697" y="11975"/>
                      <a:pt x="19524" y="12195"/>
                    </a:cubicBezTo>
                    <a:lnTo>
                      <a:pt x="18888" y="12529"/>
                    </a:lnTo>
                    <a:lnTo>
                      <a:pt x="19524" y="12863"/>
                    </a:lnTo>
                    <a:cubicBezTo>
                      <a:pt x="19697" y="13084"/>
                      <a:pt x="19805" y="13388"/>
                      <a:pt x="19805" y="13724"/>
                    </a:cubicBezTo>
                    <a:lnTo>
                      <a:pt x="19805" y="13724"/>
                    </a:lnTo>
                    <a:cubicBezTo>
                      <a:pt x="19805" y="14397"/>
                      <a:pt x="19375" y="14942"/>
                      <a:pt x="18845" y="14942"/>
                    </a:cubicBezTo>
                    <a:lnTo>
                      <a:pt x="2645" y="14942"/>
                    </a:lnTo>
                    <a:cubicBezTo>
                      <a:pt x="2380" y="14942"/>
                      <a:pt x="2140" y="14805"/>
                      <a:pt x="1967" y="14585"/>
                    </a:cubicBezTo>
                    <a:lnTo>
                      <a:pt x="1685" y="13724"/>
                    </a:lnTo>
                    <a:lnTo>
                      <a:pt x="1967" y="12863"/>
                    </a:lnTo>
                    <a:lnTo>
                      <a:pt x="2603" y="12529"/>
                    </a:lnTo>
                    <a:lnTo>
                      <a:pt x="1967" y="12195"/>
                    </a:lnTo>
                    <a:lnTo>
                      <a:pt x="1685" y="11334"/>
                    </a:lnTo>
                    <a:lnTo>
                      <a:pt x="1967" y="10474"/>
                    </a:lnTo>
                    <a:lnTo>
                      <a:pt x="2479" y="10204"/>
                    </a:lnTo>
                    <a:lnTo>
                      <a:pt x="1967" y="9935"/>
                    </a:lnTo>
                    <a:lnTo>
                      <a:pt x="1685" y="9075"/>
                    </a:lnTo>
                    <a:lnTo>
                      <a:pt x="1967" y="8214"/>
                    </a:lnTo>
                    <a:lnTo>
                      <a:pt x="2565" y="7900"/>
                    </a:lnTo>
                    <a:lnTo>
                      <a:pt x="2039" y="7624"/>
                    </a:lnTo>
                    <a:lnTo>
                      <a:pt x="1758" y="6763"/>
                    </a:lnTo>
                    <a:lnTo>
                      <a:pt x="2039" y="5902"/>
                    </a:lnTo>
                    <a:lnTo>
                      <a:pt x="2559" y="5629"/>
                    </a:lnTo>
                    <a:lnTo>
                      <a:pt x="2039" y="5356"/>
                    </a:lnTo>
                    <a:lnTo>
                      <a:pt x="1758" y="4495"/>
                    </a:lnTo>
                    <a:lnTo>
                      <a:pt x="2039" y="3634"/>
                    </a:lnTo>
                    <a:cubicBezTo>
                      <a:pt x="2213" y="3414"/>
                      <a:pt x="2453" y="3278"/>
                      <a:pt x="2718" y="3278"/>
                    </a:cubicBezTo>
                    <a:close/>
                    <a:moveTo>
                      <a:pt x="6100" y="0"/>
                    </a:moveTo>
                    <a:lnTo>
                      <a:pt x="15390" y="0"/>
                    </a:lnTo>
                    <a:lnTo>
                      <a:pt x="15994" y="3067"/>
                    </a:lnTo>
                    <a:lnTo>
                      <a:pt x="5496" y="3067"/>
                    </a:lnTo>
                    <a:close/>
                  </a:path>
                </a:pathLst>
              </a:custGeom>
              <a:solidFill>
                <a:srgbClr val="FEFFFE"/>
              </a:solidFill>
              <a:ln w="22225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defTabSz="914403">
                  <a:defRPr sz="1800">
                    <a:solidFill>
                      <a:srgbClr val="3F403F"/>
                    </a:solidFill>
                    <a:latin typeface="Lionelofparis"/>
                    <a:ea typeface="Lionelofparis"/>
                    <a:cs typeface="Lionelofparis"/>
                    <a:sym typeface="Lionelofparis"/>
                  </a:defRPr>
                </a:pPr>
                <a:endParaRPr/>
              </a:p>
            </p:txBody>
          </p:sp>
          <p:sp>
            <p:nvSpPr>
              <p:cNvPr id="12" name="Полилиния 131">
                <a:extLst>
                  <a:ext uri="{FF2B5EF4-FFF2-40B4-BE49-F238E27FC236}">
                    <a16:creationId xmlns:a16="http://schemas.microsoft.com/office/drawing/2014/main" id="{B8618C55-4BEB-0F44-8CA6-06EACA6AEEAD}"/>
                  </a:ext>
                </a:extLst>
              </p:cNvPr>
              <p:cNvSpPr/>
              <p:nvPr/>
            </p:nvSpPr>
            <p:spPr>
              <a:xfrm flipH="1">
                <a:off x="68501" y="116553"/>
                <a:ext cx="430626" cy="45731"/>
              </a:xfrm>
              <a:prstGeom prst="line">
                <a:avLst/>
              </a:prstGeom>
              <a:noFill/>
              <a:ln w="22225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 defTabSz="914403"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" name="Полилиния 132">
                <a:extLst>
                  <a:ext uri="{FF2B5EF4-FFF2-40B4-BE49-F238E27FC236}">
                    <a16:creationId xmlns:a16="http://schemas.microsoft.com/office/drawing/2014/main" id="{F26E2F17-9EFF-7C4E-B1D9-0749F8E91A51}"/>
                  </a:ext>
                </a:extLst>
              </p:cNvPr>
              <p:cNvSpPr/>
              <p:nvPr/>
            </p:nvSpPr>
            <p:spPr>
              <a:xfrm flipH="1">
                <a:off x="68362" y="166094"/>
                <a:ext cx="430626" cy="45732"/>
              </a:xfrm>
              <a:prstGeom prst="line">
                <a:avLst/>
              </a:prstGeom>
              <a:noFill/>
              <a:ln w="22225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 defTabSz="914403"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" name="Полилиния 133">
                <a:extLst>
                  <a:ext uri="{FF2B5EF4-FFF2-40B4-BE49-F238E27FC236}">
                    <a16:creationId xmlns:a16="http://schemas.microsoft.com/office/drawing/2014/main" id="{A59BB85C-B189-0046-B585-ABA5E705B10D}"/>
                  </a:ext>
                </a:extLst>
              </p:cNvPr>
              <p:cNvSpPr/>
              <p:nvPr/>
            </p:nvSpPr>
            <p:spPr>
              <a:xfrm flipH="1">
                <a:off x="68640" y="67011"/>
                <a:ext cx="430626" cy="45731"/>
              </a:xfrm>
              <a:prstGeom prst="line">
                <a:avLst/>
              </a:prstGeom>
              <a:noFill/>
              <a:ln w="22225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 defTabSz="914403"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" name="Полилиния 134">
                <a:extLst>
                  <a:ext uri="{FF2B5EF4-FFF2-40B4-BE49-F238E27FC236}">
                    <a16:creationId xmlns:a16="http://schemas.microsoft.com/office/drawing/2014/main" id="{09F530E3-ACD7-A04E-99A8-25058ED8C6A6}"/>
                  </a:ext>
                </a:extLst>
              </p:cNvPr>
              <p:cNvSpPr/>
              <p:nvPr/>
            </p:nvSpPr>
            <p:spPr>
              <a:xfrm flipH="1">
                <a:off x="72504" y="211529"/>
                <a:ext cx="430625" cy="45731"/>
              </a:xfrm>
              <a:prstGeom prst="line">
                <a:avLst/>
              </a:prstGeom>
              <a:noFill/>
              <a:ln w="22225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 defTabSz="914403"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" name="Полилиния 135">
                <a:extLst>
                  <a:ext uri="{FF2B5EF4-FFF2-40B4-BE49-F238E27FC236}">
                    <a16:creationId xmlns:a16="http://schemas.microsoft.com/office/drawing/2014/main" id="{799F743B-BD5C-2646-95C4-0B69BAF95E84}"/>
                  </a:ext>
                </a:extLst>
              </p:cNvPr>
              <p:cNvSpPr/>
              <p:nvPr/>
            </p:nvSpPr>
            <p:spPr>
              <a:xfrm flipH="1">
                <a:off x="72504" y="261070"/>
                <a:ext cx="430625" cy="45731"/>
              </a:xfrm>
              <a:prstGeom prst="line">
                <a:avLst/>
              </a:prstGeom>
              <a:noFill/>
              <a:ln w="22225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 defTabSz="914403"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7" name="Полилиния 126">
              <a:extLst>
                <a:ext uri="{FF2B5EF4-FFF2-40B4-BE49-F238E27FC236}">
                  <a16:creationId xmlns:a16="http://schemas.microsoft.com/office/drawing/2014/main" id="{0F6C077D-3B94-AE48-A51F-61A5BFACF3E1}"/>
                </a:ext>
              </a:extLst>
            </p:cNvPr>
            <p:cNvSpPr/>
            <p:nvPr/>
          </p:nvSpPr>
          <p:spPr>
            <a:xfrm flipH="1">
              <a:off x="0" y="2516582"/>
              <a:ext cx="1202308" cy="2193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404" extrusionOk="0">
                  <a:moveTo>
                    <a:pt x="10572" y="0"/>
                  </a:moveTo>
                  <a:lnTo>
                    <a:pt x="6764" y="103"/>
                  </a:lnTo>
                  <a:cubicBezTo>
                    <a:pt x="4695" y="484"/>
                    <a:pt x="3421" y="1459"/>
                    <a:pt x="3141" y="2137"/>
                  </a:cubicBezTo>
                  <a:cubicBezTo>
                    <a:pt x="2444" y="6858"/>
                    <a:pt x="589" y="10206"/>
                    <a:pt x="9" y="15133"/>
                  </a:cubicBezTo>
                  <a:cubicBezTo>
                    <a:pt x="-177" y="17884"/>
                    <a:pt x="2353" y="20040"/>
                    <a:pt x="8791" y="20821"/>
                  </a:cubicBezTo>
                  <a:cubicBezTo>
                    <a:pt x="10500" y="21600"/>
                    <a:pt x="10288" y="21598"/>
                    <a:pt x="11733" y="20816"/>
                  </a:cubicBezTo>
                  <a:cubicBezTo>
                    <a:pt x="17142" y="20481"/>
                    <a:pt x="20499" y="18622"/>
                    <a:pt x="20808" y="15685"/>
                  </a:cubicBezTo>
                  <a:cubicBezTo>
                    <a:pt x="21423" y="10341"/>
                    <a:pt x="18732" y="6612"/>
                    <a:pt x="17694" y="2076"/>
                  </a:cubicBezTo>
                  <a:cubicBezTo>
                    <a:pt x="16436" y="737"/>
                    <a:pt x="15906" y="366"/>
                    <a:pt x="13124" y="68"/>
                  </a:cubicBezTo>
                  <a:lnTo>
                    <a:pt x="10572" y="0"/>
                  </a:lnTo>
                  <a:close/>
                </a:path>
              </a:pathLst>
            </a:custGeom>
            <a:solidFill>
              <a:srgbClr val="FEFFFE"/>
            </a:solidFill>
            <a:ln w="22225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914403">
                <a:defRPr sz="1800">
                  <a:solidFill>
                    <a:srgbClr val="3F403F"/>
                  </a:solidFill>
                  <a:latin typeface="Lionelofparis"/>
                  <a:ea typeface="Lionelofparis"/>
                  <a:cs typeface="Lionelofparis"/>
                  <a:sym typeface="Lionelofparis"/>
                </a:defRPr>
              </a:pPr>
              <a:endParaRPr/>
            </a:p>
          </p:txBody>
        </p:sp>
        <p:sp>
          <p:nvSpPr>
            <p:cNvPr id="8" name="Полилиния 127">
              <a:extLst>
                <a:ext uri="{FF2B5EF4-FFF2-40B4-BE49-F238E27FC236}">
                  <a16:creationId xmlns:a16="http://schemas.microsoft.com/office/drawing/2014/main" id="{DDB631C0-301D-CB4B-8C72-933A6614C53D}"/>
                </a:ext>
              </a:extLst>
            </p:cNvPr>
            <p:cNvSpPr/>
            <p:nvPr/>
          </p:nvSpPr>
          <p:spPr>
            <a:xfrm flipH="1">
              <a:off x="477741" y="2527210"/>
              <a:ext cx="217218" cy="285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720"/>
                  </a:lnTo>
                  <a:lnTo>
                    <a:pt x="4547" y="21600"/>
                  </a:lnTo>
                  <a:lnTo>
                    <a:pt x="17053" y="21600"/>
                  </a:lnTo>
                  <a:lnTo>
                    <a:pt x="21600" y="18432"/>
                  </a:lnTo>
                  <a:lnTo>
                    <a:pt x="21600" y="864"/>
                  </a:lnTo>
                </a:path>
              </a:pathLst>
            </a:custGeom>
            <a:noFill/>
            <a:ln w="22225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914403">
                <a:defRPr sz="1800">
                  <a:solidFill>
                    <a:srgbClr val="3F403F"/>
                  </a:solidFill>
                  <a:latin typeface="Lionelofparis"/>
                  <a:ea typeface="Lionelofparis"/>
                  <a:cs typeface="Lionelofparis"/>
                  <a:sym typeface="Lionelofparis"/>
                </a:defRPr>
              </a:pPr>
              <a:endParaRPr/>
            </a:p>
          </p:txBody>
        </p:sp>
        <p:sp>
          <p:nvSpPr>
            <p:cNvPr id="9" name="Полилиния 128">
              <a:extLst>
                <a:ext uri="{FF2B5EF4-FFF2-40B4-BE49-F238E27FC236}">
                  <a16:creationId xmlns:a16="http://schemas.microsoft.com/office/drawing/2014/main" id="{963B10B2-21B4-BA45-B27F-310400857542}"/>
                </a:ext>
              </a:extLst>
            </p:cNvPr>
            <p:cNvSpPr/>
            <p:nvPr/>
          </p:nvSpPr>
          <p:spPr>
            <a:xfrm flipH="1">
              <a:off x="409146" y="2508325"/>
              <a:ext cx="354409" cy="1524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68" y="0"/>
                  </a:moveTo>
                  <a:cubicBezTo>
                    <a:pt x="6890" y="1674"/>
                    <a:pt x="6813" y="3348"/>
                    <a:pt x="6735" y="5022"/>
                  </a:cubicBezTo>
                  <a:lnTo>
                    <a:pt x="9290" y="7020"/>
                  </a:lnTo>
                  <a:lnTo>
                    <a:pt x="0" y="7128"/>
                  </a:lnTo>
                  <a:lnTo>
                    <a:pt x="697" y="21600"/>
                  </a:lnTo>
                  <a:lnTo>
                    <a:pt x="21600" y="21600"/>
                  </a:lnTo>
                  <a:lnTo>
                    <a:pt x="20903" y="7074"/>
                  </a:lnTo>
                  <a:lnTo>
                    <a:pt x="12310" y="7074"/>
                  </a:lnTo>
                  <a:lnTo>
                    <a:pt x="15097" y="5076"/>
                  </a:lnTo>
                  <a:cubicBezTo>
                    <a:pt x="15019" y="3456"/>
                    <a:pt x="14942" y="1836"/>
                    <a:pt x="14865" y="216"/>
                  </a:cubicBezTo>
                </a:path>
              </a:pathLst>
            </a:custGeom>
            <a:noFill/>
            <a:ln w="22225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914403">
                <a:defRPr sz="1800">
                  <a:solidFill>
                    <a:srgbClr val="3F403F"/>
                  </a:solidFill>
                  <a:latin typeface="Lionelofparis"/>
                  <a:ea typeface="Lionelofparis"/>
                  <a:cs typeface="Lionelofparis"/>
                  <a:sym typeface="Lionelofparis"/>
                </a:defRPr>
              </a:pPr>
              <a:endParaRPr/>
            </a:p>
          </p:txBody>
        </p:sp>
        <p:sp>
          <p:nvSpPr>
            <p:cNvPr id="10" name="Полилиния 129">
              <a:extLst>
                <a:ext uri="{FF2B5EF4-FFF2-40B4-BE49-F238E27FC236}">
                  <a16:creationId xmlns:a16="http://schemas.microsoft.com/office/drawing/2014/main" id="{3F316341-EA9B-9849-81C6-1C253C6F3463}"/>
                </a:ext>
              </a:extLst>
            </p:cNvPr>
            <p:cNvSpPr/>
            <p:nvPr/>
          </p:nvSpPr>
          <p:spPr>
            <a:xfrm flipH="1">
              <a:off x="412956" y="3002740"/>
              <a:ext cx="346787" cy="1040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67"/>
                  </a:moveTo>
                  <a:lnTo>
                    <a:pt x="5222" y="158"/>
                  </a:lnTo>
                  <a:lnTo>
                    <a:pt x="6646" y="21521"/>
                  </a:lnTo>
                  <a:lnTo>
                    <a:pt x="8782" y="0"/>
                  </a:lnTo>
                  <a:lnTo>
                    <a:pt x="12343" y="21600"/>
                  </a:lnTo>
                  <a:lnTo>
                    <a:pt x="13055" y="158"/>
                  </a:lnTo>
                  <a:lnTo>
                    <a:pt x="16615" y="21363"/>
                  </a:lnTo>
                  <a:lnTo>
                    <a:pt x="16615" y="79"/>
                  </a:lnTo>
                  <a:lnTo>
                    <a:pt x="21600" y="21363"/>
                  </a:lnTo>
                </a:path>
              </a:pathLst>
            </a:custGeom>
            <a:noFill/>
            <a:ln w="22225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914403">
                <a:defRPr sz="1800">
                  <a:solidFill>
                    <a:srgbClr val="3F403F"/>
                  </a:solidFill>
                  <a:latin typeface="Lionelofparis"/>
                  <a:ea typeface="Lionelofparis"/>
                  <a:cs typeface="Lionelofparis"/>
                  <a:sym typeface="Lionelofparis"/>
                </a:defRPr>
              </a:pPr>
              <a:endParaRPr/>
            </a:p>
          </p:txBody>
        </p:sp>
      </p:grpSp>
      <p:grpSp>
        <p:nvGrpSpPr>
          <p:cNvPr id="17" name="Группа 136">
            <a:extLst>
              <a:ext uri="{FF2B5EF4-FFF2-40B4-BE49-F238E27FC236}">
                <a16:creationId xmlns:a16="http://schemas.microsoft.com/office/drawing/2014/main" id="{07E8EB56-A576-4841-8046-83D634E0BA20}"/>
              </a:ext>
            </a:extLst>
          </p:cNvPr>
          <p:cNvGrpSpPr/>
          <p:nvPr/>
        </p:nvGrpSpPr>
        <p:grpSpPr>
          <a:xfrm>
            <a:off x="314070" y="0"/>
            <a:ext cx="506769" cy="2879388"/>
            <a:chOff x="0" y="0"/>
            <a:chExt cx="1079948" cy="6136119"/>
          </a:xfrm>
        </p:grpSpPr>
        <p:sp>
          <p:nvSpPr>
            <p:cNvPr id="18" name="Полилиния 137">
              <a:extLst>
                <a:ext uri="{FF2B5EF4-FFF2-40B4-BE49-F238E27FC236}">
                  <a16:creationId xmlns:a16="http://schemas.microsoft.com/office/drawing/2014/main" id="{4952BCAA-BBB4-C843-8DE3-43F63B8B01E1}"/>
                </a:ext>
              </a:extLst>
            </p:cNvPr>
            <p:cNvSpPr/>
            <p:nvPr/>
          </p:nvSpPr>
          <p:spPr>
            <a:xfrm>
              <a:off x="546824" y="0"/>
              <a:ext cx="23394" cy="3652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extrusionOk="0">
                  <a:moveTo>
                    <a:pt x="9600" y="21600"/>
                  </a:moveTo>
                  <a:cubicBezTo>
                    <a:pt x="-12000" y="13198"/>
                    <a:pt x="9600" y="7199"/>
                    <a:pt x="9600" y="0"/>
                  </a:cubicBezTo>
                </a:path>
              </a:pathLst>
            </a:custGeom>
            <a:noFill/>
            <a:ln w="22225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914403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9" name="Группа 138">
              <a:extLst>
                <a:ext uri="{FF2B5EF4-FFF2-40B4-BE49-F238E27FC236}">
                  <a16:creationId xmlns:a16="http://schemas.microsoft.com/office/drawing/2014/main" id="{A9F08038-A992-064B-AD0A-8D2DA27DFAA0}"/>
                </a:ext>
              </a:extLst>
            </p:cNvPr>
            <p:cNvGrpSpPr/>
            <p:nvPr/>
          </p:nvGrpSpPr>
          <p:grpSpPr>
            <a:xfrm>
              <a:off x="-1" y="3609988"/>
              <a:ext cx="1079950" cy="2526132"/>
              <a:chOff x="0" y="0"/>
              <a:chExt cx="1079948" cy="2526130"/>
            </a:xfrm>
          </p:grpSpPr>
          <p:grpSp>
            <p:nvGrpSpPr>
              <p:cNvPr id="20" name="Группа 139">
                <a:extLst>
                  <a:ext uri="{FF2B5EF4-FFF2-40B4-BE49-F238E27FC236}">
                    <a16:creationId xmlns:a16="http://schemas.microsoft.com/office/drawing/2014/main" id="{AFEBBA31-B994-3542-B4BE-205189949E90}"/>
                  </a:ext>
                </a:extLst>
              </p:cNvPr>
              <p:cNvGrpSpPr/>
              <p:nvPr/>
            </p:nvGrpSpPr>
            <p:grpSpPr>
              <a:xfrm>
                <a:off x="212279" y="-1"/>
                <a:ext cx="695123" cy="548134"/>
                <a:chOff x="0" y="0"/>
                <a:chExt cx="695122" cy="548132"/>
              </a:xfrm>
            </p:grpSpPr>
            <p:sp>
              <p:nvSpPr>
                <p:cNvPr id="25" name="Полилиния 144">
                  <a:extLst>
                    <a:ext uri="{FF2B5EF4-FFF2-40B4-BE49-F238E27FC236}">
                      <a16:creationId xmlns:a16="http://schemas.microsoft.com/office/drawing/2014/main" id="{4FC19F67-D005-AD4D-9EE4-2677E5F10591}"/>
                    </a:ext>
                  </a:extLst>
                </p:cNvPr>
                <p:cNvSpPr/>
                <p:nvPr/>
              </p:nvSpPr>
              <p:spPr>
                <a:xfrm flipH="1">
                  <a:off x="-1" y="0"/>
                  <a:ext cx="695124" cy="5481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39" y="15154"/>
                      </a:moveTo>
                      <a:lnTo>
                        <a:pt x="20451" y="15154"/>
                      </a:lnTo>
                      <a:lnTo>
                        <a:pt x="20451" y="17358"/>
                      </a:lnTo>
                      <a:lnTo>
                        <a:pt x="21600" y="17358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17358"/>
                      </a:lnTo>
                      <a:lnTo>
                        <a:pt x="1039" y="17358"/>
                      </a:lnTo>
                      <a:close/>
                      <a:moveTo>
                        <a:pt x="18918" y="3278"/>
                      </a:moveTo>
                      <a:cubicBezTo>
                        <a:pt x="19448" y="3278"/>
                        <a:pt x="19878" y="3823"/>
                        <a:pt x="19878" y="4495"/>
                      </a:cubicBezTo>
                      <a:lnTo>
                        <a:pt x="19878" y="4495"/>
                      </a:lnTo>
                      <a:cubicBezTo>
                        <a:pt x="19878" y="4831"/>
                        <a:pt x="19770" y="5136"/>
                        <a:pt x="19597" y="5356"/>
                      </a:cubicBezTo>
                      <a:lnTo>
                        <a:pt x="19077" y="5629"/>
                      </a:lnTo>
                      <a:lnTo>
                        <a:pt x="19596" y="5902"/>
                      </a:lnTo>
                      <a:cubicBezTo>
                        <a:pt x="19770" y="6122"/>
                        <a:pt x="19878" y="6427"/>
                        <a:pt x="19878" y="6763"/>
                      </a:cubicBezTo>
                      <a:lnTo>
                        <a:pt x="19878" y="6763"/>
                      </a:lnTo>
                      <a:cubicBezTo>
                        <a:pt x="19878" y="7099"/>
                        <a:pt x="19770" y="7403"/>
                        <a:pt x="19597" y="7624"/>
                      </a:cubicBezTo>
                      <a:lnTo>
                        <a:pt x="18998" y="7938"/>
                      </a:lnTo>
                      <a:lnTo>
                        <a:pt x="19524" y="8214"/>
                      </a:lnTo>
                      <a:cubicBezTo>
                        <a:pt x="19697" y="8434"/>
                        <a:pt x="19805" y="8738"/>
                        <a:pt x="19805" y="9074"/>
                      </a:cubicBezTo>
                      <a:lnTo>
                        <a:pt x="19805" y="9074"/>
                      </a:lnTo>
                      <a:cubicBezTo>
                        <a:pt x="19805" y="9411"/>
                        <a:pt x="19697" y="9715"/>
                        <a:pt x="19524" y="9935"/>
                      </a:cubicBezTo>
                      <a:lnTo>
                        <a:pt x="19011" y="10204"/>
                      </a:lnTo>
                      <a:lnTo>
                        <a:pt x="19524" y="10473"/>
                      </a:lnTo>
                      <a:cubicBezTo>
                        <a:pt x="19697" y="10694"/>
                        <a:pt x="19805" y="10998"/>
                        <a:pt x="19805" y="11334"/>
                      </a:cubicBezTo>
                      <a:lnTo>
                        <a:pt x="19805" y="11334"/>
                      </a:lnTo>
                      <a:cubicBezTo>
                        <a:pt x="19805" y="11671"/>
                        <a:pt x="19697" y="11975"/>
                        <a:pt x="19524" y="12195"/>
                      </a:cubicBezTo>
                      <a:lnTo>
                        <a:pt x="18888" y="12529"/>
                      </a:lnTo>
                      <a:lnTo>
                        <a:pt x="19524" y="12863"/>
                      </a:lnTo>
                      <a:cubicBezTo>
                        <a:pt x="19697" y="13084"/>
                        <a:pt x="19805" y="13388"/>
                        <a:pt x="19805" y="13724"/>
                      </a:cubicBezTo>
                      <a:lnTo>
                        <a:pt x="19805" y="13724"/>
                      </a:lnTo>
                      <a:cubicBezTo>
                        <a:pt x="19805" y="14397"/>
                        <a:pt x="19375" y="14942"/>
                        <a:pt x="18845" y="14942"/>
                      </a:cubicBezTo>
                      <a:lnTo>
                        <a:pt x="2645" y="14942"/>
                      </a:lnTo>
                      <a:cubicBezTo>
                        <a:pt x="2380" y="14942"/>
                        <a:pt x="2140" y="14805"/>
                        <a:pt x="1967" y="14585"/>
                      </a:cubicBezTo>
                      <a:lnTo>
                        <a:pt x="1685" y="13724"/>
                      </a:lnTo>
                      <a:lnTo>
                        <a:pt x="1967" y="12863"/>
                      </a:lnTo>
                      <a:lnTo>
                        <a:pt x="2603" y="12529"/>
                      </a:lnTo>
                      <a:lnTo>
                        <a:pt x="1967" y="12195"/>
                      </a:lnTo>
                      <a:lnTo>
                        <a:pt x="1685" y="11334"/>
                      </a:lnTo>
                      <a:lnTo>
                        <a:pt x="1967" y="10474"/>
                      </a:lnTo>
                      <a:lnTo>
                        <a:pt x="2479" y="10204"/>
                      </a:lnTo>
                      <a:lnTo>
                        <a:pt x="1967" y="9935"/>
                      </a:lnTo>
                      <a:lnTo>
                        <a:pt x="1685" y="9075"/>
                      </a:lnTo>
                      <a:lnTo>
                        <a:pt x="1967" y="8214"/>
                      </a:lnTo>
                      <a:lnTo>
                        <a:pt x="2565" y="7900"/>
                      </a:lnTo>
                      <a:lnTo>
                        <a:pt x="2039" y="7624"/>
                      </a:lnTo>
                      <a:lnTo>
                        <a:pt x="1758" y="6763"/>
                      </a:lnTo>
                      <a:lnTo>
                        <a:pt x="2039" y="5902"/>
                      </a:lnTo>
                      <a:lnTo>
                        <a:pt x="2559" y="5629"/>
                      </a:lnTo>
                      <a:lnTo>
                        <a:pt x="2039" y="5356"/>
                      </a:lnTo>
                      <a:lnTo>
                        <a:pt x="1758" y="4495"/>
                      </a:lnTo>
                      <a:lnTo>
                        <a:pt x="2039" y="3634"/>
                      </a:lnTo>
                      <a:cubicBezTo>
                        <a:pt x="2213" y="3414"/>
                        <a:pt x="2453" y="3278"/>
                        <a:pt x="2718" y="3278"/>
                      </a:cubicBezTo>
                      <a:close/>
                      <a:moveTo>
                        <a:pt x="6100" y="0"/>
                      </a:moveTo>
                      <a:lnTo>
                        <a:pt x="15390" y="0"/>
                      </a:lnTo>
                      <a:lnTo>
                        <a:pt x="15994" y="3067"/>
                      </a:lnTo>
                      <a:lnTo>
                        <a:pt x="5496" y="3067"/>
                      </a:lnTo>
                      <a:close/>
                    </a:path>
                  </a:pathLst>
                </a:custGeom>
                <a:solidFill>
                  <a:srgbClr val="FEFFFE"/>
                </a:solidFill>
                <a:ln w="22225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ctr">
                  <a:noAutofit/>
                </a:bodyPr>
                <a:lstStyle/>
                <a:p>
                  <a:pPr defTabSz="914403">
                    <a:defRPr sz="1800">
                      <a:solidFill>
                        <a:srgbClr val="3F403F"/>
                      </a:solidFill>
                      <a:latin typeface="Lionelofparis"/>
                      <a:ea typeface="Lionelofparis"/>
                      <a:cs typeface="Lionelofparis"/>
                      <a:sym typeface="Lionelofparis"/>
                    </a:defRPr>
                  </a:pPr>
                  <a:endParaRPr/>
                </a:p>
              </p:txBody>
            </p:sp>
            <p:sp>
              <p:nvSpPr>
                <p:cNvPr id="26" name="Полилиния 145">
                  <a:extLst>
                    <a:ext uri="{FF2B5EF4-FFF2-40B4-BE49-F238E27FC236}">
                      <a16:creationId xmlns:a16="http://schemas.microsoft.com/office/drawing/2014/main" id="{C9888D03-D19C-284D-A7F8-FF70E320E647}"/>
                    </a:ext>
                  </a:extLst>
                </p:cNvPr>
                <p:cNvSpPr/>
                <p:nvPr/>
              </p:nvSpPr>
              <p:spPr>
                <a:xfrm flipH="1">
                  <a:off x="83198" y="141557"/>
                  <a:ext cx="523007" cy="55541"/>
                </a:xfrm>
                <a:prstGeom prst="line">
                  <a:avLst/>
                </a:prstGeom>
                <a:noFill/>
                <a:ln w="22225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 defTabSz="914403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7" name="Полилиния 146">
                  <a:extLst>
                    <a:ext uri="{FF2B5EF4-FFF2-40B4-BE49-F238E27FC236}">
                      <a16:creationId xmlns:a16="http://schemas.microsoft.com/office/drawing/2014/main" id="{66C4C014-DB8C-1649-B9C9-9E1E72540C86}"/>
                    </a:ext>
                  </a:extLst>
                </p:cNvPr>
                <p:cNvSpPr/>
                <p:nvPr/>
              </p:nvSpPr>
              <p:spPr>
                <a:xfrm flipH="1">
                  <a:off x="83029" y="201726"/>
                  <a:ext cx="523007" cy="55542"/>
                </a:xfrm>
                <a:prstGeom prst="line">
                  <a:avLst/>
                </a:prstGeom>
                <a:noFill/>
                <a:ln w="22225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 defTabSz="914403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8" name="Полилиния 147">
                  <a:extLst>
                    <a:ext uri="{FF2B5EF4-FFF2-40B4-BE49-F238E27FC236}">
                      <a16:creationId xmlns:a16="http://schemas.microsoft.com/office/drawing/2014/main" id="{34BD3F7B-D82C-E649-A484-90403DB95BFB}"/>
                    </a:ext>
                  </a:extLst>
                </p:cNvPr>
                <p:cNvSpPr/>
                <p:nvPr/>
              </p:nvSpPr>
              <p:spPr>
                <a:xfrm flipH="1">
                  <a:off x="83367" y="81387"/>
                  <a:ext cx="523007" cy="55542"/>
                </a:xfrm>
                <a:prstGeom prst="line">
                  <a:avLst/>
                </a:prstGeom>
                <a:noFill/>
                <a:ln w="22225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 defTabSz="914403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9" name="Полилиния 148">
                  <a:extLst>
                    <a:ext uri="{FF2B5EF4-FFF2-40B4-BE49-F238E27FC236}">
                      <a16:creationId xmlns:a16="http://schemas.microsoft.com/office/drawing/2014/main" id="{65558FCA-4120-2340-B2A5-8ECFD2E1612F}"/>
                    </a:ext>
                  </a:extLst>
                </p:cNvPr>
                <p:cNvSpPr/>
                <p:nvPr/>
              </p:nvSpPr>
              <p:spPr>
                <a:xfrm flipH="1">
                  <a:off x="88059" y="256908"/>
                  <a:ext cx="523007" cy="55541"/>
                </a:xfrm>
                <a:prstGeom prst="line">
                  <a:avLst/>
                </a:prstGeom>
                <a:noFill/>
                <a:ln w="22225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 defTabSz="914403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0" name="Полилиния 149">
                  <a:extLst>
                    <a:ext uri="{FF2B5EF4-FFF2-40B4-BE49-F238E27FC236}">
                      <a16:creationId xmlns:a16="http://schemas.microsoft.com/office/drawing/2014/main" id="{71B10E97-1A56-FD44-BFCC-0D488D24CC9A}"/>
                    </a:ext>
                  </a:extLst>
                </p:cNvPr>
                <p:cNvSpPr/>
                <p:nvPr/>
              </p:nvSpPr>
              <p:spPr>
                <a:xfrm flipH="1">
                  <a:off x="88059" y="317077"/>
                  <a:ext cx="523007" cy="55542"/>
                </a:xfrm>
                <a:prstGeom prst="line">
                  <a:avLst/>
                </a:prstGeom>
                <a:noFill/>
                <a:ln w="22225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 defTabSz="914403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sp>
            <p:nvSpPr>
              <p:cNvPr id="21" name="Полилиния 140">
                <a:extLst>
                  <a:ext uri="{FF2B5EF4-FFF2-40B4-BE49-F238E27FC236}">
                    <a16:creationId xmlns:a16="http://schemas.microsoft.com/office/drawing/2014/main" id="{D62BD0CD-4558-D647-9C2C-EC766C5537BA}"/>
                  </a:ext>
                </a:extLst>
              </p:cNvPr>
              <p:cNvSpPr/>
              <p:nvPr/>
            </p:nvSpPr>
            <p:spPr>
              <a:xfrm flipH="1">
                <a:off x="-1" y="499155"/>
                <a:ext cx="1079950" cy="2026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2" h="21119" extrusionOk="0">
                    <a:moveTo>
                      <a:pt x="0" y="2509"/>
                    </a:moveTo>
                    <a:cubicBezTo>
                      <a:pt x="251" y="7918"/>
                      <a:pt x="364" y="11594"/>
                      <a:pt x="364" y="16137"/>
                    </a:cubicBezTo>
                    <a:cubicBezTo>
                      <a:pt x="1234" y="20230"/>
                      <a:pt x="5478" y="20891"/>
                      <a:pt x="10337" y="21075"/>
                    </a:cubicBezTo>
                    <a:cubicBezTo>
                      <a:pt x="14353" y="21378"/>
                      <a:pt x="20381" y="20172"/>
                      <a:pt x="20822" y="16177"/>
                    </a:cubicBezTo>
                    <a:cubicBezTo>
                      <a:pt x="21600" y="11594"/>
                      <a:pt x="20872" y="7144"/>
                      <a:pt x="20897" y="2627"/>
                    </a:cubicBezTo>
                    <a:cubicBezTo>
                      <a:pt x="20822" y="1139"/>
                      <a:pt x="19335" y="283"/>
                      <a:pt x="15989" y="178"/>
                    </a:cubicBezTo>
                    <a:cubicBezTo>
                      <a:pt x="11769" y="-222"/>
                      <a:pt x="8552" y="178"/>
                      <a:pt x="4834" y="178"/>
                    </a:cubicBezTo>
                    <a:cubicBezTo>
                      <a:pt x="1958" y="244"/>
                      <a:pt x="570" y="626"/>
                      <a:pt x="0" y="2509"/>
                    </a:cubicBezTo>
                    <a:close/>
                  </a:path>
                </a:pathLst>
              </a:custGeom>
              <a:solidFill>
                <a:srgbClr val="FEFFFE"/>
              </a:solidFill>
              <a:ln w="22225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defTabSz="914403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2" name="Полилиния 141">
                <a:extLst>
                  <a:ext uri="{FF2B5EF4-FFF2-40B4-BE49-F238E27FC236}">
                    <a16:creationId xmlns:a16="http://schemas.microsoft.com/office/drawing/2014/main" id="{99C250C1-E57B-5D48-BC56-63375DFAE418}"/>
                  </a:ext>
                </a:extLst>
              </p:cNvPr>
              <p:cNvSpPr/>
              <p:nvPr/>
            </p:nvSpPr>
            <p:spPr>
              <a:xfrm flipH="1">
                <a:off x="431616" y="512421"/>
                <a:ext cx="227486" cy="291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795"/>
                    </a:lnTo>
                    <a:lnTo>
                      <a:pt x="5040" y="21600"/>
                    </a:lnTo>
                    <a:lnTo>
                      <a:pt x="19080" y="21319"/>
                    </a:lnTo>
                    <a:lnTo>
                      <a:pt x="21600" y="18514"/>
                    </a:lnTo>
                    <a:lnTo>
                      <a:pt x="20880" y="281"/>
                    </a:lnTo>
                  </a:path>
                </a:pathLst>
              </a:custGeom>
              <a:noFill/>
              <a:ln w="22225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defTabSz="914403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3" name="Полилиния 142">
                <a:extLst>
                  <a:ext uri="{FF2B5EF4-FFF2-40B4-BE49-F238E27FC236}">
                    <a16:creationId xmlns:a16="http://schemas.microsoft.com/office/drawing/2014/main" id="{D21808D3-BF6A-B243-AC75-5E19082D82CF}"/>
                  </a:ext>
                </a:extLst>
              </p:cNvPr>
              <p:cNvSpPr/>
              <p:nvPr/>
            </p:nvSpPr>
            <p:spPr>
              <a:xfrm flipH="1">
                <a:off x="511236" y="800568"/>
                <a:ext cx="79620" cy="11715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56" extrusionOk="0">
                    <a:moveTo>
                      <a:pt x="0" y="0"/>
                    </a:moveTo>
                    <a:cubicBezTo>
                      <a:pt x="343" y="6994"/>
                      <a:pt x="686" y="13987"/>
                      <a:pt x="1029" y="20981"/>
                    </a:cubicBezTo>
                    <a:cubicBezTo>
                      <a:pt x="7886" y="20981"/>
                      <a:pt x="7543" y="21600"/>
                      <a:pt x="21600" y="20981"/>
                    </a:cubicBezTo>
                    <a:lnTo>
                      <a:pt x="21600" y="69"/>
                    </a:lnTo>
                  </a:path>
                </a:pathLst>
              </a:custGeom>
              <a:noFill/>
              <a:ln w="22225" cap="flat">
                <a:solidFill>
                  <a:srgbClr val="2E2F2E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defTabSz="914403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4" name="Полилиния 143">
                <a:extLst>
                  <a:ext uri="{FF2B5EF4-FFF2-40B4-BE49-F238E27FC236}">
                    <a16:creationId xmlns:a16="http://schemas.microsoft.com/office/drawing/2014/main" id="{9846CFBF-1D65-1C46-B715-1A4378BEC96F}"/>
                  </a:ext>
                </a:extLst>
              </p:cNvPr>
              <p:cNvSpPr/>
              <p:nvPr/>
            </p:nvSpPr>
            <p:spPr>
              <a:xfrm flipH="1">
                <a:off x="333039" y="512421"/>
                <a:ext cx="386725" cy="155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624" y="0"/>
                    </a:moveTo>
                    <a:lnTo>
                      <a:pt x="16306" y="1366"/>
                    </a:lnTo>
                    <a:lnTo>
                      <a:pt x="5294" y="4047"/>
                    </a:lnTo>
                    <a:lnTo>
                      <a:pt x="5506" y="5150"/>
                    </a:lnTo>
                    <a:lnTo>
                      <a:pt x="2965" y="6254"/>
                    </a:lnTo>
                    <a:lnTo>
                      <a:pt x="3176" y="7358"/>
                    </a:lnTo>
                    <a:lnTo>
                      <a:pt x="0" y="7463"/>
                    </a:lnTo>
                    <a:lnTo>
                      <a:pt x="6988" y="8514"/>
                    </a:lnTo>
                    <a:lnTo>
                      <a:pt x="16094" y="8566"/>
                    </a:lnTo>
                    <a:lnTo>
                      <a:pt x="19906" y="8409"/>
                    </a:lnTo>
                    <a:lnTo>
                      <a:pt x="19906" y="9197"/>
                    </a:lnTo>
                    <a:lnTo>
                      <a:pt x="10376" y="10038"/>
                    </a:lnTo>
                    <a:lnTo>
                      <a:pt x="1059" y="10826"/>
                    </a:lnTo>
                    <a:lnTo>
                      <a:pt x="212" y="11142"/>
                    </a:lnTo>
                    <a:lnTo>
                      <a:pt x="2118" y="11457"/>
                    </a:lnTo>
                    <a:lnTo>
                      <a:pt x="10165" y="11982"/>
                    </a:lnTo>
                    <a:lnTo>
                      <a:pt x="20329" y="11982"/>
                    </a:lnTo>
                    <a:lnTo>
                      <a:pt x="20329" y="12455"/>
                    </a:lnTo>
                    <a:lnTo>
                      <a:pt x="11224" y="13612"/>
                    </a:lnTo>
                    <a:lnTo>
                      <a:pt x="424" y="14242"/>
                    </a:lnTo>
                    <a:lnTo>
                      <a:pt x="635" y="14558"/>
                    </a:lnTo>
                    <a:lnTo>
                      <a:pt x="6988" y="15083"/>
                    </a:lnTo>
                    <a:lnTo>
                      <a:pt x="11859" y="15293"/>
                    </a:lnTo>
                    <a:lnTo>
                      <a:pt x="20118" y="15083"/>
                    </a:lnTo>
                    <a:lnTo>
                      <a:pt x="21600" y="15556"/>
                    </a:lnTo>
                    <a:lnTo>
                      <a:pt x="18635" y="15977"/>
                    </a:lnTo>
                    <a:lnTo>
                      <a:pt x="8471" y="17133"/>
                    </a:lnTo>
                    <a:lnTo>
                      <a:pt x="424" y="17764"/>
                    </a:lnTo>
                    <a:lnTo>
                      <a:pt x="847" y="18236"/>
                    </a:lnTo>
                    <a:lnTo>
                      <a:pt x="6988" y="18657"/>
                    </a:lnTo>
                    <a:lnTo>
                      <a:pt x="21600" y="18342"/>
                    </a:lnTo>
                    <a:lnTo>
                      <a:pt x="19906" y="19025"/>
                    </a:lnTo>
                    <a:lnTo>
                      <a:pt x="6988" y="20654"/>
                    </a:lnTo>
                    <a:lnTo>
                      <a:pt x="4447" y="21390"/>
                    </a:lnTo>
                    <a:lnTo>
                      <a:pt x="8894" y="21600"/>
                    </a:lnTo>
                    <a:lnTo>
                      <a:pt x="10588" y="21022"/>
                    </a:lnTo>
                    <a:lnTo>
                      <a:pt x="11435" y="20128"/>
                    </a:lnTo>
                  </a:path>
                </a:pathLst>
              </a:custGeom>
              <a:noFill/>
              <a:ln w="22225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defTabSz="914403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31" name="Группа 150">
            <a:extLst>
              <a:ext uri="{FF2B5EF4-FFF2-40B4-BE49-F238E27FC236}">
                <a16:creationId xmlns:a16="http://schemas.microsoft.com/office/drawing/2014/main" id="{542D3B36-7648-4E4E-A4A0-A877BCAB4424}"/>
              </a:ext>
            </a:extLst>
          </p:cNvPr>
          <p:cNvGrpSpPr/>
          <p:nvPr/>
        </p:nvGrpSpPr>
        <p:grpSpPr>
          <a:xfrm>
            <a:off x="1746898" y="-8886"/>
            <a:ext cx="506769" cy="1481291"/>
            <a:chOff x="0" y="0"/>
            <a:chExt cx="1079948" cy="3156705"/>
          </a:xfrm>
        </p:grpSpPr>
        <p:sp>
          <p:nvSpPr>
            <p:cNvPr id="32" name="Полилиния 151">
              <a:extLst>
                <a:ext uri="{FF2B5EF4-FFF2-40B4-BE49-F238E27FC236}">
                  <a16:creationId xmlns:a16="http://schemas.microsoft.com/office/drawing/2014/main" id="{FF0E8257-EC2D-C446-A709-E8A04342AC06}"/>
                </a:ext>
              </a:extLst>
            </p:cNvPr>
            <p:cNvSpPr/>
            <p:nvPr/>
          </p:nvSpPr>
          <p:spPr>
            <a:xfrm>
              <a:off x="537902" y="0"/>
              <a:ext cx="20982" cy="1671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extrusionOk="0">
                  <a:moveTo>
                    <a:pt x="0" y="21600"/>
                  </a:moveTo>
                  <a:cubicBezTo>
                    <a:pt x="21600" y="14325"/>
                    <a:pt x="0" y="7199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914403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33" name="Группа 152">
              <a:extLst>
                <a:ext uri="{FF2B5EF4-FFF2-40B4-BE49-F238E27FC236}">
                  <a16:creationId xmlns:a16="http://schemas.microsoft.com/office/drawing/2014/main" id="{537FB00E-1805-354B-9805-43B5889DD4E7}"/>
                </a:ext>
              </a:extLst>
            </p:cNvPr>
            <p:cNvGrpSpPr/>
            <p:nvPr/>
          </p:nvGrpSpPr>
          <p:grpSpPr>
            <a:xfrm>
              <a:off x="0" y="1666528"/>
              <a:ext cx="1079949" cy="1490178"/>
              <a:chOff x="0" y="0"/>
              <a:chExt cx="1079948" cy="1490176"/>
            </a:xfrm>
          </p:grpSpPr>
          <p:sp>
            <p:nvSpPr>
              <p:cNvPr id="34" name="Полилиния 153">
                <a:extLst>
                  <a:ext uri="{FF2B5EF4-FFF2-40B4-BE49-F238E27FC236}">
                    <a16:creationId xmlns:a16="http://schemas.microsoft.com/office/drawing/2014/main" id="{9FEEAEB9-6057-E84E-8D29-2D6FEB89775D}"/>
                  </a:ext>
                </a:extLst>
              </p:cNvPr>
              <p:cNvSpPr/>
              <p:nvPr/>
            </p:nvSpPr>
            <p:spPr>
              <a:xfrm flipH="1">
                <a:off x="0" y="353439"/>
                <a:ext cx="1079949" cy="1136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93" h="21121" extrusionOk="0">
                    <a:moveTo>
                      <a:pt x="4737" y="4062"/>
                    </a:moveTo>
                    <a:cubicBezTo>
                      <a:pt x="-653" y="7311"/>
                      <a:pt x="-734" y="13248"/>
                      <a:pt x="1015" y="15685"/>
                    </a:cubicBezTo>
                    <a:cubicBezTo>
                      <a:pt x="3334" y="19559"/>
                      <a:pt x="6019" y="20684"/>
                      <a:pt x="9985" y="21121"/>
                    </a:cubicBezTo>
                    <a:cubicBezTo>
                      <a:pt x="15802" y="20621"/>
                      <a:pt x="18324" y="16997"/>
                      <a:pt x="19015" y="14935"/>
                    </a:cubicBezTo>
                    <a:cubicBezTo>
                      <a:pt x="20866" y="9686"/>
                      <a:pt x="17897" y="5624"/>
                      <a:pt x="15415" y="4437"/>
                    </a:cubicBezTo>
                    <a:cubicBezTo>
                      <a:pt x="14215" y="3437"/>
                      <a:pt x="13991" y="2812"/>
                      <a:pt x="13463" y="2000"/>
                    </a:cubicBezTo>
                    <a:cubicBezTo>
                      <a:pt x="13320" y="0"/>
                      <a:pt x="12263" y="-125"/>
                      <a:pt x="11754" y="125"/>
                    </a:cubicBezTo>
                    <a:lnTo>
                      <a:pt x="8093" y="0"/>
                    </a:lnTo>
                    <a:cubicBezTo>
                      <a:pt x="6812" y="229"/>
                      <a:pt x="7117" y="-479"/>
                      <a:pt x="6446" y="1250"/>
                    </a:cubicBezTo>
                    <a:cubicBezTo>
                      <a:pt x="5937" y="3187"/>
                      <a:pt x="5368" y="3687"/>
                      <a:pt x="4737" y="40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225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defTabSz="914403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5" name="Полилиния 154">
                <a:extLst>
                  <a:ext uri="{FF2B5EF4-FFF2-40B4-BE49-F238E27FC236}">
                    <a16:creationId xmlns:a16="http://schemas.microsoft.com/office/drawing/2014/main" id="{0E73286B-3E27-3145-81FF-2C17C439A06B}"/>
                  </a:ext>
                </a:extLst>
              </p:cNvPr>
              <p:cNvSpPr/>
              <p:nvPr/>
            </p:nvSpPr>
            <p:spPr>
              <a:xfrm flipH="1">
                <a:off x="467266" y="345906"/>
                <a:ext cx="135226" cy="187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998"/>
                    </a:lnTo>
                    <a:lnTo>
                      <a:pt x="3240" y="21340"/>
                    </a:lnTo>
                    <a:lnTo>
                      <a:pt x="18000" y="21600"/>
                    </a:lnTo>
                    <a:lnTo>
                      <a:pt x="21240" y="18477"/>
                    </a:lnTo>
                    <a:cubicBezTo>
                      <a:pt x="21360" y="12665"/>
                      <a:pt x="21480" y="6853"/>
                      <a:pt x="21600" y="1041"/>
                    </a:cubicBezTo>
                  </a:path>
                </a:pathLst>
              </a:custGeom>
              <a:noFill/>
              <a:ln w="22225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defTabSz="914403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" name="Полилиния 155">
                <a:extLst>
                  <a:ext uri="{FF2B5EF4-FFF2-40B4-BE49-F238E27FC236}">
                    <a16:creationId xmlns:a16="http://schemas.microsoft.com/office/drawing/2014/main" id="{89DA802D-672F-844A-9EF6-4E76547BEAEB}"/>
                  </a:ext>
                </a:extLst>
              </p:cNvPr>
              <p:cNvSpPr/>
              <p:nvPr/>
            </p:nvSpPr>
            <p:spPr>
              <a:xfrm flipH="1">
                <a:off x="507833" y="526207"/>
                <a:ext cx="47330" cy="700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01" extrusionOk="0">
                    <a:moveTo>
                      <a:pt x="0" y="0"/>
                    </a:moveTo>
                    <a:cubicBezTo>
                      <a:pt x="343" y="6870"/>
                      <a:pt x="686" y="13739"/>
                      <a:pt x="1029" y="20609"/>
                    </a:cubicBezTo>
                    <a:cubicBezTo>
                      <a:pt x="7886" y="20564"/>
                      <a:pt x="6514" y="21600"/>
                      <a:pt x="21600" y="20474"/>
                    </a:cubicBezTo>
                    <a:cubicBezTo>
                      <a:pt x="21257" y="13694"/>
                      <a:pt x="20914" y="6915"/>
                      <a:pt x="20571" y="135"/>
                    </a:cubicBezTo>
                  </a:path>
                </a:pathLst>
              </a:custGeom>
              <a:noFill/>
              <a:ln w="22225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defTabSz="914403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7" name="Полилиния 156">
                <a:extLst>
                  <a:ext uri="{FF2B5EF4-FFF2-40B4-BE49-F238E27FC236}">
                    <a16:creationId xmlns:a16="http://schemas.microsoft.com/office/drawing/2014/main" id="{D637AD2A-59EB-E84A-B14B-158AA1FA4F5F}"/>
                  </a:ext>
                </a:extLst>
              </p:cNvPr>
              <p:cNvSpPr/>
              <p:nvPr/>
            </p:nvSpPr>
            <p:spPr>
              <a:xfrm flipH="1">
                <a:off x="404160" y="526207"/>
                <a:ext cx="234393" cy="748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815" y="0"/>
                    </a:moveTo>
                    <a:lnTo>
                      <a:pt x="5608" y="1431"/>
                    </a:lnTo>
                    <a:lnTo>
                      <a:pt x="3531" y="2863"/>
                    </a:lnTo>
                    <a:lnTo>
                      <a:pt x="3323" y="4034"/>
                    </a:lnTo>
                    <a:lnTo>
                      <a:pt x="0" y="4554"/>
                    </a:lnTo>
                    <a:lnTo>
                      <a:pt x="9346" y="5725"/>
                    </a:lnTo>
                    <a:lnTo>
                      <a:pt x="19731" y="5595"/>
                    </a:lnTo>
                    <a:lnTo>
                      <a:pt x="11631" y="7352"/>
                    </a:lnTo>
                    <a:lnTo>
                      <a:pt x="208" y="8653"/>
                    </a:lnTo>
                    <a:lnTo>
                      <a:pt x="10800" y="10019"/>
                    </a:lnTo>
                    <a:lnTo>
                      <a:pt x="20354" y="10084"/>
                    </a:lnTo>
                    <a:lnTo>
                      <a:pt x="11631" y="11776"/>
                    </a:lnTo>
                    <a:lnTo>
                      <a:pt x="1038" y="12882"/>
                    </a:lnTo>
                    <a:lnTo>
                      <a:pt x="10800" y="14053"/>
                    </a:lnTo>
                    <a:lnTo>
                      <a:pt x="21392" y="14053"/>
                    </a:lnTo>
                    <a:lnTo>
                      <a:pt x="11215" y="16005"/>
                    </a:lnTo>
                    <a:lnTo>
                      <a:pt x="1246" y="17306"/>
                    </a:lnTo>
                    <a:lnTo>
                      <a:pt x="12254" y="18152"/>
                    </a:lnTo>
                    <a:lnTo>
                      <a:pt x="21600" y="17827"/>
                    </a:lnTo>
                    <a:lnTo>
                      <a:pt x="11838" y="19908"/>
                    </a:lnTo>
                    <a:lnTo>
                      <a:pt x="4777" y="21405"/>
                    </a:lnTo>
                    <a:lnTo>
                      <a:pt x="9346" y="21600"/>
                    </a:lnTo>
                    <a:lnTo>
                      <a:pt x="11838" y="20039"/>
                    </a:lnTo>
                  </a:path>
                </a:pathLst>
              </a:custGeom>
              <a:noFill/>
              <a:ln w="22225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defTabSz="914403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grpSp>
            <p:nvGrpSpPr>
              <p:cNvPr id="38" name="Группа 157">
                <a:extLst>
                  <a:ext uri="{FF2B5EF4-FFF2-40B4-BE49-F238E27FC236}">
                    <a16:creationId xmlns:a16="http://schemas.microsoft.com/office/drawing/2014/main" id="{49945119-15EE-BF41-83BD-06A53C5034E3}"/>
                  </a:ext>
                </a:extLst>
              </p:cNvPr>
              <p:cNvGrpSpPr/>
              <p:nvPr/>
            </p:nvGrpSpPr>
            <p:grpSpPr>
              <a:xfrm>
                <a:off x="354729" y="0"/>
                <a:ext cx="358702" cy="361224"/>
                <a:chOff x="0" y="0"/>
                <a:chExt cx="358701" cy="361223"/>
              </a:xfrm>
            </p:grpSpPr>
            <p:sp>
              <p:nvSpPr>
                <p:cNvPr id="39" name="Полилиния 158">
                  <a:extLst>
                    <a:ext uri="{FF2B5EF4-FFF2-40B4-BE49-F238E27FC236}">
                      <a16:creationId xmlns:a16="http://schemas.microsoft.com/office/drawing/2014/main" id="{6091660A-3FB7-1941-BBF6-5942D55B84B4}"/>
                    </a:ext>
                  </a:extLst>
                </p:cNvPr>
                <p:cNvSpPr/>
                <p:nvPr/>
              </p:nvSpPr>
              <p:spPr>
                <a:xfrm flipH="1">
                  <a:off x="-1" y="0"/>
                  <a:ext cx="358703" cy="3612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39" y="15154"/>
                      </a:moveTo>
                      <a:lnTo>
                        <a:pt x="20451" y="15154"/>
                      </a:lnTo>
                      <a:lnTo>
                        <a:pt x="20451" y="17358"/>
                      </a:lnTo>
                      <a:lnTo>
                        <a:pt x="21600" y="17358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17358"/>
                      </a:lnTo>
                      <a:lnTo>
                        <a:pt x="1039" y="17358"/>
                      </a:lnTo>
                      <a:close/>
                      <a:moveTo>
                        <a:pt x="18918" y="3278"/>
                      </a:moveTo>
                      <a:cubicBezTo>
                        <a:pt x="19448" y="3278"/>
                        <a:pt x="19878" y="3823"/>
                        <a:pt x="19878" y="4495"/>
                      </a:cubicBezTo>
                      <a:lnTo>
                        <a:pt x="19878" y="4495"/>
                      </a:lnTo>
                      <a:cubicBezTo>
                        <a:pt x="19878" y="4831"/>
                        <a:pt x="19770" y="5136"/>
                        <a:pt x="19597" y="5356"/>
                      </a:cubicBezTo>
                      <a:lnTo>
                        <a:pt x="19077" y="5629"/>
                      </a:lnTo>
                      <a:lnTo>
                        <a:pt x="19596" y="5902"/>
                      </a:lnTo>
                      <a:cubicBezTo>
                        <a:pt x="19770" y="6122"/>
                        <a:pt x="19878" y="6427"/>
                        <a:pt x="19878" y="6763"/>
                      </a:cubicBezTo>
                      <a:lnTo>
                        <a:pt x="19878" y="6763"/>
                      </a:lnTo>
                      <a:cubicBezTo>
                        <a:pt x="19878" y="7099"/>
                        <a:pt x="19770" y="7403"/>
                        <a:pt x="19597" y="7624"/>
                      </a:cubicBezTo>
                      <a:lnTo>
                        <a:pt x="18998" y="7938"/>
                      </a:lnTo>
                      <a:lnTo>
                        <a:pt x="19524" y="8214"/>
                      </a:lnTo>
                      <a:cubicBezTo>
                        <a:pt x="19697" y="8434"/>
                        <a:pt x="19805" y="8738"/>
                        <a:pt x="19805" y="9074"/>
                      </a:cubicBezTo>
                      <a:lnTo>
                        <a:pt x="19805" y="9074"/>
                      </a:lnTo>
                      <a:cubicBezTo>
                        <a:pt x="19805" y="9411"/>
                        <a:pt x="19697" y="9715"/>
                        <a:pt x="19524" y="9935"/>
                      </a:cubicBezTo>
                      <a:lnTo>
                        <a:pt x="19011" y="10204"/>
                      </a:lnTo>
                      <a:lnTo>
                        <a:pt x="19524" y="10473"/>
                      </a:lnTo>
                      <a:cubicBezTo>
                        <a:pt x="19697" y="10694"/>
                        <a:pt x="19805" y="10998"/>
                        <a:pt x="19805" y="11334"/>
                      </a:cubicBezTo>
                      <a:lnTo>
                        <a:pt x="19805" y="11334"/>
                      </a:lnTo>
                      <a:cubicBezTo>
                        <a:pt x="19805" y="11671"/>
                        <a:pt x="19697" y="11975"/>
                        <a:pt x="19524" y="12195"/>
                      </a:cubicBezTo>
                      <a:lnTo>
                        <a:pt x="18888" y="12529"/>
                      </a:lnTo>
                      <a:lnTo>
                        <a:pt x="19524" y="12863"/>
                      </a:lnTo>
                      <a:cubicBezTo>
                        <a:pt x="19697" y="13084"/>
                        <a:pt x="19805" y="13388"/>
                        <a:pt x="19805" y="13724"/>
                      </a:cubicBezTo>
                      <a:lnTo>
                        <a:pt x="19805" y="13724"/>
                      </a:lnTo>
                      <a:cubicBezTo>
                        <a:pt x="19805" y="14397"/>
                        <a:pt x="19375" y="14942"/>
                        <a:pt x="18845" y="14942"/>
                      </a:cubicBezTo>
                      <a:lnTo>
                        <a:pt x="2645" y="14942"/>
                      </a:lnTo>
                      <a:cubicBezTo>
                        <a:pt x="2380" y="14942"/>
                        <a:pt x="2140" y="14805"/>
                        <a:pt x="1967" y="14585"/>
                      </a:cubicBezTo>
                      <a:lnTo>
                        <a:pt x="1685" y="13724"/>
                      </a:lnTo>
                      <a:lnTo>
                        <a:pt x="1967" y="12863"/>
                      </a:lnTo>
                      <a:lnTo>
                        <a:pt x="2603" y="12529"/>
                      </a:lnTo>
                      <a:lnTo>
                        <a:pt x="1967" y="12195"/>
                      </a:lnTo>
                      <a:lnTo>
                        <a:pt x="1685" y="11334"/>
                      </a:lnTo>
                      <a:lnTo>
                        <a:pt x="1967" y="10474"/>
                      </a:lnTo>
                      <a:lnTo>
                        <a:pt x="2479" y="10204"/>
                      </a:lnTo>
                      <a:lnTo>
                        <a:pt x="1967" y="9935"/>
                      </a:lnTo>
                      <a:lnTo>
                        <a:pt x="1685" y="9075"/>
                      </a:lnTo>
                      <a:lnTo>
                        <a:pt x="1967" y="8214"/>
                      </a:lnTo>
                      <a:lnTo>
                        <a:pt x="2565" y="7900"/>
                      </a:lnTo>
                      <a:lnTo>
                        <a:pt x="2039" y="7624"/>
                      </a:lnTo>
                      <a:lnTo>
                        <a:pt x="1758" y="6763"/>
                      </a:lnTo>
                      <a:lnTo>
                        <a:pt x="2039" y="5902"/>
                      </a:lnTo>
                      <a:lnTo>
                        <a:pt x="2559" y="5629"/>
                      </a:lnTo>
                      <a:lnTo>
                        <a:pt x="2039" y="5356"/>
                      </a:lnTo>
                      <a:lnTo>
                        <a:pt x="1758" y="4495"/>
                      </a:lnTo>
                      <a:lnTo>
                        <a:pt x="2039" y="3634"/>
                      </a:lnTo>
                      <a:cubicBezTo>
                        <a:pt x="2213" y="3414"/>
                        <a:pt x="2453" y="3278"/>
                        <a:pt x="2718" y="3278"/>
                      </a:cubicBezTo>
                      <a:close/>
                      <a:moveTo>
                        <a:pt x="6100" y="0"/>
                      </a:moveTo>
                      <a:lnTo>
                        <a:pt x="15390" y="0"/>
                      </a:lnTo>
                      <a:lnTo>
                        <a:pt x="15994" y="3067"/>
                      </a:lnTo>
                      <a:lnTo>
                        <a:pt x="5496" y="3067"/>
                      </a:lnTo>
                      <a:close/>
                    </a:path>
                  </a:pathLst>
                </a:custGeom>
                <a:solidFill>
                  <a:srgbClr val="FEFFFE"/>
                </a:solidFill>
                <a:ln w="22225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ctr">
                  <a:noAutofit/>
                </a:bodyPr>
                <a:lstStyle/>
                <a:p>
                  <a:pPr defTabSz="914403">
                    <a:defRPr sz="1800">
                      <a:solidFill>
                        <a:srgbClr val="3F403F"/>
                      </a:solidFill>
                      <a:latin typeface="Lionelofparis"/>
                      <a:ea typeface="Lionelofparis"/>
                      <a:cs typeface="Lionelofparis"/>
                      <a:sym typeface="Lionelofparis"/>
                    </a:defRPr>
                  </a:pPr>
                  <a:endParaRPr/>
                </a:p>
              </p:txBody>
            </p:sp>
            <p:sp>
              <p:nvSpPr>
                <p:cNvPr id="40" name="Полилиния 159">
                  <a:extLst>
                    <a:ext uri="{FF2B5EF4-FFF2-40B4-BE49-F238E27FC236}">
                      <a16:creationId xmlns:a16="http://schemas.microsoft.com/office/drawing/2014/main" id="{FFDC15E7-9646-1947-BF43-D373542DAE21}"/>
                    </a:ext>
                  </a:extLst>
                </p:cNvPr>
                <p:cNvSpPr/>
                <p:nvPr/>
              </p:nvSpPr>
              <p:spPr>
                <a:xfrm flipH="1">
                  <a:off x="42931" y="93287"/>
                  <a:ext cx="269886" cy="36602"/>
                </a:xfrm>
                <a:prstGeom prst="line">
                  <a:avLst/>
                </a:prstGeom>
                <a:noFill/>
                <a:ln w="22225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 defTabSz="914403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1" name="Полилиния 160">
                  <a:extLst>
                    <a:ext uri="{FF2B5EF4-FFF2-40B4-BE49-F238E27FC236}">
                      <a16:creationId xmlns:a16="http://schemas.microsoft.com/office/drawing/2014/main" id="{6115A24C-7F82-F340-8E6A-2DD5B137A30D}"/>
                    </a:ext>
                  </a:extLst>
                </p:cNvPr>
                <p:cNvSpPr/>
                <p:nvPr/>
              </p:nvSpPr>
              <p:spPr>
                <a:xfrm flipH="1">
                  <a:off x="42844" y="132939"/>
                  <a:ext cx="269886" cy="36603"/>
                </a:xfrm>
                <a:prstGeom prst="line">
                  <a:avLst/>
                </a:prstGeom>
                <a:noFill/>
                <a:ln w="22225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 defTabSz="914403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2" name="Полилиния 161">
                  <a:extLst>
                    <a:ext uri="{FF2B5EF4-FFF2-40B4-BE49-F238E27FC236}">
                      <a16:creationId xmlns:a16="http://schemas.microsoft.com/office/drawing/2014/main" id="{124C443E-1D65-F640-89CB-4D9A72A15356}"/>
                    </a:ext>
                  </a:extLst>
                </p:cNvPr>
                <p:cNvSpPr/>
                <p:nvPr/>
              </p:nvSpPr>
              <p:spPr>
                <a:xfrm flipH="1">
                  <a:off x="43019" y="53634"/>
                  <a:ext cx="269885" cy="36603"/>
                </a:xfrm>
                <a:prstGeom prst="line">
                  <a:avLst/>
                </a:prstGeom>
                <a:noFill/>
                <a:ln w="22225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 defTabSz="914403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3" name="Полилиния 162">
                  <a:extLst>
                    <a:ext uri="{FF2B5EF4-FFF2-40B4-BE49-F238E27FC236}">
                      <a16:creationId xmlns:a16="http://schemas.microsoft.com/office/drawing/2014/main" id="{AEBA8564-904D-304E-BCB2-246192E8A7BC}"/>
                    </a:ext>
                  </a:extLst>
                </p:cNvPr>
                <p:cNvSpPr/>
                <p:nvPr/>
              </p:nvSpPr>
              <p:spPr>
                <a:xfrm flipH="1">
                  <a:off x="45440" y="169304"/>
                  <a:ext cx="269885" cy="36603"/>
                </a:xfrm>
                <a:prstGeom prst="line">
                  <a:avLst/>
                </a:prstGeom>
                <a:noFill/>
                <a:ln w="22225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 defTabSz="914403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4" name="Полилиния 163">
                  <a:extLst>
                    <a:ext uri="{FF2B5EF4-FFF2-40B4-BE49-F238E27FC236}">
                      <a16:creationId xmlns:a16="http://schemas.microsoft.com/office/drawing/2014/main" id="{41331039-EF2F-904A-A61E-00079A571759}"/>
                    </a:ext>
                  </a:extLst>
                </p:cNvPr>
                <p:cNvSpPr/>
                <p:nvPr/>
              </p:nvSpPr>
              <p:spPr>
                <a:xfrm flipH="1">
                  <a:off x="45440" y="208956"/>
                  <a:ext cx="269885" cy="36603"/>
                </a:xfrm>
                <a:prstGeom prst="line">
                  <a:avLst/>
                </a:prstGeom>
                <a:noFill/>
                <a:ln w="22225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 defTabSz="914403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  <p:sp>
        <p:nvSpPr>
          <p:cNvPr id="45" name="Прямоугольник 2">
            <a:extLst>
              <a:ext uri="{FF2B5EF4-FFF2-40B4-BE49-F238E27FC236}">
                <a16:creationId xmlns:a16="http://schemas.microsoft.com/office/drawing/2014/main" id="{47162B7F-ABAA-FC46-B962-D9C14C279718}"/>
              </a:ext>
            </a:extLst>
          </p:cNvPr>
          <p:cNvSpPr txBox="1"/>
          <p:nvPr/>
        </p:nvSpPr>
        <p:spPr>
          <a:xfrm>
            <a:off x="2583720" y="2479280"/>
            <a:ext cx="6816143" cy="800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algn="l" defTabSz="1828800">
              <a:defRPr sz="5600">
                <a:solidFill>
                  <a:srgbClr val="000000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r>
              <a:rPr lang="en" sz="4000" dirty="0"/>
              <a:t>Python Backend Development</a:t>
            </a:r>
            <a:endParaRPr sz="4000" dirty="0"/>
          </a:p>
        </p:txBody>
      </p:sp>
      <p:sp>
        <p:nvSpPr>
          <p:cNvPr id="46" name="Полилиния 3">
            <a:extLst>
              <a:ext uri="{FF2B5EF4-FFF2-40B4-BE49-F238E27FC236}">
                <a16:creationId xmlns:a16="http://schemas.microsoft.com/office/drawing/2014/main" id="{74408B96-A430-D549-965D-8AC115E2FE6C}"/>
              </a:ext>
            </a:extLst>
          </p:cNvPr>
          <p:cNvSpPr/>
          <p:nvPr/>
        </p:nvSpPr>
        <p:spPr>
          <a:xfrm rot="402761">
            <a:off x="2368621" y="3209340"/>
            <a:ext cx="7002349" cy="90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8502" y="4960"/>
                  <a:pt x="21600" y="0"/>
                </a:cubicBezTo>
              </a:path>
            </a:pathLst>
          </a:custGeom>
          <a:ln w="381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6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3601"/>
          </a:p>
        </p:txBody>
      </p:sp>
      <p:sp>
        <p:nvSpPr>
          <p:cNvPr id="47" name="Прямоугольник 2">
            <a:extLst>
              <a:ext uri="{FF2B5EF4-FFF2-40B4-BE49-F238E27FC236}">
                <a16:creationId xmlns:a16="http://schemas.microsoft.com/office/drawing/2014/main" id="{F6B6A72D-BF2B-A74C-93CE-C6E884632915}"/>
              </a:ext>
            </a:extLst>
          </p:cNvPr>
          <p:cNvSpPr txBox="1"/>
          <p:nvPr/>
        </p:nvSpPr>
        <p:spPr>
          <a:xfrm>
            <a:off x="2393685" y="3654311"/>
            <a:ext cx="7165680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solidFill>
                  <a:srgbClr val="000000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r>
              <a:rPr lang="ru-RU" sz="3600" dirty="0"/>
              <a:t>Введение в профессию</a:t>
            </a:r>
            <a:r>
              <a:rPr lang="en-US" sz="3600" dirty="0"/>
              <a:t>: IT-</a:t>
            </a:r>
            <a:r>
              <a:rPr lang="ru-RU" sz="3600" dirty="0"/>
              <a:t>инженер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47396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Группа 15"/>
          <p:cNvGrpSpPr/>
          <p:nvPr/>
        </p:nvGrpSpPr>
        <p:grpSpPr>
          <a:xfrm>
            <a:off x="749670" y="902174"/>
            <a:ext cx="4696328" cy="5475174"/>
            <a:chOff x="0" y="0"/>
            <a:chExt cx="9392654" cy="10950347"/>
          </a:xfrm>
        </p:grpSpPr>
        <p:sp>
          <p:nvSpPr>
            <p:cNvPr id="1230" name="Полилиния 16"/>
            <p:cNvSpPr/>
            <p:nvPr/>
          </p:nvSpPr>
          <p:spPr>
            <a:xfrm rot="10800000">
              <a:off x="-1" y="-1"/>
              <a:ext cx="9392655" cy="1095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600" extrusionOk="0">
                  <a:moveTo>
                    <a:pt x="13725" y="4237"/>
                  </a:moveTo>
                  <a:cubicBezTo>
                    <a:pt x="13725" y="5120"/>
                    <a:pt x="13541" y="5991"/>
                    <a:pt x="13725" y="6884"/>
                  </a:cubicBezTo>
                  <a:cubicBezTo>
                    <a:pt x="14848" y="6947"/>
                    <a:pt x="15774" y="6884"/>
                    <a:pt x="16799" y="6884"/>
                  </a:cubicBezTo>
                  <a:cubicBezTo>
                    <a:pt x="16799" y="6002"/>
                    <a:pt x="16639" y="5045"/>
                    <a:pt x="16799" y="4237"/>
                  </a:cubicBezTo>
                  <a:cubicBezTo>
                    <a:pt x="15614" y="4100"/>
                    <a:pt x="14750" y="4237"/>
                    <a:pt x="13725" y="4237"/>
                  </a:cubicBezTo>
                  <a:close/>
                  <a:moveTo>
                    <a:pt x="7544" y="9559"/>
                  </a:moveTo>
                  <a:cubicBezTo>
                    <a:pt x="7446" y="10547"/>
                    <a:pt x="7544" y="11324"/>
                    <a:pt x="7544" y="12206"/>
                  </a:cubicBezTo>
                  <a:cubicBezTo>
                    <a:pt x="8606" y="12110"/>
                    <a:pt x="9593" y="12206"/>
                    <a:pt x="10618" y="12206"/>
                  </a:cubicBezTo>
                  <a:lnTo>
                    <a:pt x="10618" y="9559"/>
                  </a:lnTo>
                  <a:cubicBezTo>
                    <a:pt x="9593" y="9559"/>
                    <a:pt x="8569" y="9708"/>
                    <a:pt x="7544" y="9559"/>
                  </a:cubicBezTo>
                  <a:close/>
                  <a:moveTo>
                    <a:pt x="1363" y="14881"/>
                  </a:moveTo>
                  <a:cubicBezTo>
                    <a:pt x="1216" y="15806"/>
                    <a:pt x="1363" y="16646"/>
                    <a:pt x="1363" y="17528"/>
                  </a:cubicBezTo>
                  <a:cubicBezTo>
                    <a:pt x="2412" y="17358"/>
                    <a:pt x="3412" y="17528"/>
                    <a:pt x="4437" y="17528"/>
                  </a:cubicBezTo>
                  <a:cubicBezTo>
                    <a:pt x="4437" y="16646"/>
                    <a:pt x="4314" y="15806"/>
                    <a:pt x="4437" y="14881"/>
                  </a:cubicBezTo>
                  <a:cubicBezTo>
                    <a:pt x="3412" y="14881"/>
                    <a:pt x="2424" y="14977"/>
                    <a:pt x="1363" y="14881"/>
                  </a:cubicBezTo>
                  <a:close/>
                  <a:moveTo>
                    <a:pt x="65" y="13764"/>
                  </a:moveTo>
                  <a:cubicBezTo>
                    <a:pt x="1967" y="13902"/>
                    <a:pt x="3845" y="13764"/>
                    <a:pt x="5734" y="13764"/>
                  </a:cubicBezTo>
                  <a:lnTo>
                    <a:pt x="5734" y="13764"/>
                  </a:lnTo>
                  <a:cubicBezTo>
                    <a:pt x="5611" y="15061"/>
                    <a:pt x="5734" y="16273"/>
                    <a:pt x="5734" y="17528"/>
                  </a:cubicBezTo>
                  <a:cubicBezTo>
                    <a:pt x="7362" y="17528"/>
                    <a:pt x="8990" y="17655"/>
                    <a:pt x="10618" y="17528"/>
                  </a:cubicBezTo>
                  <a:cubicBezTo>
                    <a:pt x="10446" y="16105"/>
                    <a:pt x="10618" y="14725"/>
                    <a:pt x="10618" y="13323"/>
                  </a:cubicBezTo>
                  <a:cubicBezTo>
                    <a:pt x="9161" y="13323"/>
                    <a:pt x="7716" y="13122"/>
                    <a:pt x="6246" y="13323"/>
                  </a:cubicBezTo>
                  <a:lnTo>
                    <a:pt x="6246" y="12206"/>
                  </a:lnTo>
                  <a:cubicBezTo>
                    <a:pt x="6062" y="11355"/>
                    <a:pt x="6246" y="10442"/>
                    <a:pt x="6246" y="9559"/>
                  </a:cubicBezTo>
                  <a:lnTo>
                    <a:pt x="6246" y="9559"/>
                  </a:lnTo>
                  <a:cubicBezTo>
                    <a:pt x="6246" y="9187"/>
                    <a:pt x="6246" y="8815"/>
                    <a:pt x="6246" y="8442"/>
                  </a:cubicBezTo>
                  <a:cubicBezTo>
                    <a:pt x="8173" y="8558"/>
                    <a:pt x="10026" y="8442"/>
                    <a:pt x="11915" y="8442"/>
                  </a:cubicBezTo>
                  <a:lnTo>
                    <a:pt x="11915" y="8442"/>
                  </a:lnTo>
                  <a:cubicBezTo>
                    <a:pt x="11756" y="9707"/>
                    <a:pt x="11915" y="10951"/>
                    <a:pt x="11915" y="12206"/>
                  </a:cubicBezTo>
                  <a:cubicBezTo>
                    <a:pt x="13543" y="12206"/>
                    <a:pt x="15073" y="12079"/>
                    <a:pt x="16799" y="12206"/>
                  </a:cubicBezTo>
                  <a:cubicBezTo>
                    <a:pt x="16958" y="10815"/>
                    <a:pt x="16676" y="9403"/>
                    <a:pt x="16799" y="8001"/>
                  </a:cubicBezTo>
                  <a:cubicBezTo>
                    <a:pt x="15342" y="8001"/>
                    <a:pt x="14020" y="8096"/>
                    <a:pt x="12428" y="8001"/>
                  </a:cubicBezTo>
                  <a:lnTo>
                    <a:pt x="12428" y="6884"/>
                  </a:lnTo>
                  <a:cubicBezTo>
                    <a:pt x="12428" y="6002"/>
                    <a:pt x="12292" y="5067"/>
                    <a:pt x="12428" y="4237"/>
                  </a:cubicBezTo>
                  <a:cubicBezTo>
                    <a:pt x="12428" y="3865"/>
                    <a:pt x="12428" y="3493"/>
                    <a:pt x="12428" y="3120"/>
                  </a:cubicBezTo>
                  <a:lnTo>
                    <a:pt x="13725" y="3120"/>
                  </a:lnTo>
                  <a:cubicBezTo>
                    <a:pt x="15072" y="3025"/>
                    <a:pt x="16639" y="3120"/>
                    <a:pt x="18096" y="3120"/>
                  </a:cubicBezTo>
                  <a:lnTo>
                    <a:pt x="18096" y="3120"/>
                  </a:lnTo>
                  <a:cubicBezTo>
                    <a:pt x="17900" y="4375"/>
                    <a:pt x="18096" y="5629"/>
                    <a:pt x="18096" y="6884"/>
                  </a:cubicBezTo>
                  <a:lnTo>
                    <a:pt x="19565" y="6884"/>
                  </a:lnTo>
                  <a:cubicBezTo>
                    <a:pt x="19479" y="4974"/>
                    <a:pt x="19565" y="3255"/>
                    <a:pt x="19565" y="1441"/>
                  </a:cubicBezTo>
                  <a:lnTo>
                    <a:pt x="18817" y="1441"/>
                  </a:lnTo>
                  <a:cubicBezTo>
                    <a:pt x="19500" y="992"/>
                    <a:pt x="19471" y="1094"/>
                    <a:pt x="20167" y="0"/>
                  </a:cubicBezTo>
                  <a:cubicBezTo>
                    <a:pt x="20323" y="501"/>
                    <a:pt x="20908" y="1056"/>
                    <a:pt x="21518" y="1441"/>
                  </a:cubicBezTo>
                  <a:lnTo>
                    <a:pt x="20862" y="1441"/>
                  </a:lnTo>
                  <a:cubicBezTo>
                    <a:pt x="20690" y="3171"/>
                    <a:pt x="20862" y="5069"/>
                    <a:pt x="20862" y="6884"/>
                  </a:cubicBezTo>
                  <a:lnTo>
                    <a:pt x="20874" y="6884"/>
                  </a:lnTo>
                  <a:lnTo>
                    <a:pt x="20874" y="8001"/>
                  </a:lnTo>
                  <a:lnTo>
                    <a:pt x="20862" y="8001"/>
                  </a:lnTo>
                  <a:lnTo>
                    <a:pt x="20862" y="8001"/>
                  </a:lnTo>
                  <a:lnTo>
                    <a:pt x="19565" y="8001"/>
                  </a:lnTo>
                  <a:lnTo>
                    <a:pt x="19565" y="8001"/>
                  </a:lnTo>
                  <a:lnTo>
                    <a:pt x="18096" y="8001"/>
                  </a:lnTo>
                  <a:cubicBezTo>
                    <a:pt x="18096" y="9775"/>
                    <a:pt x="17912" y="11475"/>
                    <a:pt x="18096" y="13323"/>
                  </a:cubicBezTo>
                  <a:lnTo>
                    <a:pt x="16799" y="13323"/>
                  </a:lnTo>
                  <a:lnTo>
                    <a:pt x="16799" y="13323"/>
                  </a:lnTo>
                  <a:cubicBezTo>
                    <a:pt x="15085" y="13143"/>
                    <a:pt x="13543" y="13323"/>
                    <a:pt x="11915" y="13323"/>
                  </a:cubicBezTo>
                  <a:cubicBezTo>
                    <a:pt x="11743" y="14830"/>
                    <a:pt x="11915" y="16126"/>
                    <a:pt x="11915" y="17528"/>
                  </a:cubicBezTo>
                  <a:lnTo>
                    <a:pt x="11915" y="17528"/>
                  </a:lnTo>
                  <a:cubicBezTo>
                    <a:pt x="11915" y="17900"/>
                    <a:pt x="11915" y="18273"/>
                    <a:pt x="11915" y="18645"/>
                  </a:cubicBezTo>
                  <a:lnTo>
                    <a:pt x="11915" y="18645"/>
                  </a:lnTo>
                  <a:lnTo>
                    <a:pt x="10618" y="18645"/>
                  </a:lnTo>
                  <a:lnTo>
                    <a:pt x="10618" y="18645"/>
                  </a:lnTo>
                  <a:cubicBezTo>
                    <a:pt x="8941" y="18793"/>
                    <a:pt x="7362" y="18645"/>
                    <a:pt x="5734" y="18645"/>
                  </a:cubicBezTo>
                  <a:cubicBezTo>
                    <a:pt x="5734" y="19630"/>
                    <a:pt x="5661" y="20530"/>
                    <a:pt x="5734" y="21600"/>
                  </a:cubicBezTo>
                  <a:lnTo>
                    <a:pt x="4869" y="21600"/>
                  </a:lnTo>
                  <a:lnTo>
                    <a:pt x="4869" y="21600"/>
                  </a:lnTo>
                  <a:cubicBezTo>
                    <a:pt x="3663" y="21600"/>
                    <a:pt x="2493" y="21484"/>
                    <a:pt x="1249" y="21600"/>
                  </a:cubicBezTo>
                  <a:lnTo>
                    <a:pt x="1249" y="20483"/>
                  </a:lnTo>
                  <a:cubicBezTo>
                    <a:pt x="2312" y="20483"/>
                    <a:pt x="3276" y="20546"/>
                    <a:pt x="4437" y="20483"/>
                  </a:cubicBezTo>
                  <a:cubicBezTo>
                    <a:pt x="4326" y="19817"/>
                    <a:pt x="4437" y="19258"/>
                    <a:pt x="4437" y="18645"/>
                  </a:cubicBezTo>
                  <a:cubicBezTo>
                    <a:pt x="2795" y="18529"/>
                    <a:pt x="1522" y="18645"/>
                    <a:pt x="65" y="18645"/>
                  </a:cubicBezTo>
                  <a:lnTo>
                    <a:pt x="65" y="17528"/>
                  </a:lnTo>
                  <a:cubicBezTo>
                    <a:pt x="-82" y="16624"/>
                    <a:pt x="65" y="15763"/>
                    <a:pt x="65" y="14881"/>
                  </a:cubicBezTo>
                  <a:lnTo>
                    <a:pt x="65" y="13764"/>
                  </a:lnTo>
                  <a:close/>
                </a:path>
              </a:pathLst>
            </a:custGeom>
            <a:noFill/>
            <a:ln w="762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237" name="Группа 17"/>
            <p:cNvGrpSpPr/>
            <p:nvPr/>
          </p:nvGrpSpPr>
          <p:grpSpPr>
            <a:xfrm>
              <a:off x="1477146" y="1502032"/>
              <a:ext cx="5990906" cy="5960897"/>
              <a:chOff x="0" y="0"/>
              <a:chExt cx="5990904" cy="5960895"/>
            </a:xfrm>
          </p:grpSpPr>
          <p:sp>
            <p:nvSpPr>
              <p:cNvPr id="1231" name="Полилиния 18"/>
              <p:cNvSpPr/>
              <p:nvPr/>
            </p:nvSpPr>
            <p:spPr>
              <a:xfrm flipH="1" flipV="1">
                <a:off x="5406378" y="0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2" name="Полилиния 19"/>
              <p:cNvSpPr/>
              <p:nvPr/>
            </p:nvSpPr>
            <p:spPr>
              <a:xfrm flipH="1" flipV="1">
                <a:off x="5402374" y="563595"/>
                <a:ext cx="584528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3" name="Полилиния 20"/>
              <p:cNvSpPr/>
              <p:nvPr/>
            </p:nvSpPr>
            <p:spPr>
              <a:xfrm flipH="1">
                <a:off x="2688598" y="2701763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4" name="Полилиния 21"/>
              <p:cNvSpPr/>
              <p:nvPr/>
            </p:nvSpPr>
            <p:spPr>
              <a:xfrm flipH="1">
                <a:off x="2709773" y="3265118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5" name="Полилиния 22"/>
              <p:cNvSpPr/>
              <p:nvPr/>
            </p:nvSpPr>
            <p:spPr>
              <a:xfrm flipH="1">
                <a:off x="0" y="5398371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6" name="Полилиния 23"/>
              <p:cNvSpPr/>
              <p:nvPr/>
            </p:nvSpPr>
            <p:spPr>
              <a:xfrm flipH="1">
                <a:off x="7642" y="5960895"/>
                <a:ext cx="584528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239" name="Прямоугольник 9"/>
          <p:cNvSpPr/>
          <p:nvPr/>
        </p:nvSpPr>
        <p:spPr>
          <a:xfrm>
            <a:off x="2470335" y="510462"/>
            <a:ext cx="7251331" cy="707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89" extrusionOk="0">
                <a:moveTo>
                  <a:pt x="0" y="0"/>
                </a:moveTo>
                <a:lnTo>
                  <a:pt x="21600" y="0"/>
                </a:lnTo>
                <a:cubicBezTo>
                  <a:pt x="21600" y="6729"/>
                  <a:pt x="21488" y="13079"/>
                  <a:pt x="21600" y="20188"/>
                </a:cubicBezTo>
                <a:cubicBezTo>
                  <a:pt x="16970" y="18711"/>
                  <a:pt x="12291" y="21600"/>
                  <a:pt x="7709" y="19743"/>
                </a:cubicBezTo>
                <a:cubicBezTo>
                  <a:pt x="5107" y="18942"/>
                  <a:pt x="2570" y="20040"/>
                  <a:pt x="0" y="20188"/>
                </a:cubicBezTo>
                <a:cubicBezTo>
                  <a:pt x="96" y="12699"/>
                  <a:pt x="0" y="672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0" name="TextBox 59"/>
          <p:cNvSpPr txBox="1"/>
          <p:nvPr/>
        </p:nvSpPr>
        <p:spPr>
          <a:xfrm>
            <a:off x="2570801" y="584825"/>
            <a:ext cx="6965551" cy="395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lvl1pPr defTabSz="1828800">
              <a:lnSpc>
                <a:spcPct val="80000"/>
              </a:lnSpc>
              <a:defRPr sz="72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pPr algn="ctr">
              <a:defRPr sz="5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400" dirty="0"/>
              <a:t>Создание веб-приложения с помощью </a:t>
            </a:r>
            <a:r>
              <a:rPr lang="en" sz="2400" dirty="0"/>
              <a:t>Django</a:t>
            </a:r>
          </a:p>
        </p:txBody>
      </p:sp>
      <p:sp>
        <p:nvSpPr>
          <p:cNvPr id="1241" name="Прямоугольник 29"/>
          <p:cNvSpPr txBox="1"/>
          <p:nvPr/>
        </p:nvSpPr>
        <p:spPr>
          <a:xfrm>
            <a:off x="5645924" y="1828772"/>
            <a:ext cx="3638092" cy="344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Объяснение веб-приложений</a:t>
            </a:r>
            <a:endParaRPr sz="900" dirty="0"/>
          </a:p>
        </p:txBody>
      </p:sp>
      <p:sp>
        <p:nvSpPr>
          <p:cNvPr id="1242" name="Прямоугольник 30"/>
          <p:cNvSpPr txBox="1"/>
          <p:nvPr/>
        </p:nvSpPr>
        <p:spPr>
          <a:xfrm>
            <a:off x="4286193" y="3219304"/>
            <a:ext cx="4169433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Создание простого веб-приложения с </a:t>
            </a:r>
            <a:r>
              <a:rPr lang="en" sz="2000" dirty="0"/>
              <a:t>Django</a:t>
            </a:r>
          </a:p>
        </p:txBody>
      </p:sp>
      <p:sp>
        <p:nvSpPr>
          <p:cNvPr id="1243" name="Прямоугольник 31"/>
          <p:cNvSpPr txBox="1"/>
          <p:nvPr/>
        </p:nvSpPr>
        <p:spPr>
          <a:xfrm>
            <a:off x="2952066" y="4568782"/>
            <a:ext cx="3638092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Использование </a:t>
            </a:r>
            <a:r>
              <a:rPr lang="en" sz="2000" dirty="0"/>
              <a:t>Django </a:t>
            </a:r>
            <a:r>
              <a:rPr lang="en-US" sz="2000" dirty="0"/>
              <a:t>REST Framework</a:t>
            </a:r>
            <a:endParaRPr sz="900" dirty="0"/>
          </a:p>
        </p:txBody>
      </p:sp>
      <p:grpSp>
        <p:nvGrpSpPr>
          <p:cNvPr id="1274" name="Группа 32"/>
          <p:cNvGrpSpPr/>
          <p:nvPr/>
        </p:nvGrpSpPr>
        <p:grpSpPr>
          <a:xfrm>
            <a:off x="8007623" y="3289277"/>
            <a:ext cx="3004913" cy="3133272"/>
            <a:chOff x="0" y="0"/>
            <a:chExt cx="6009822" cy="6266542"/>
          </a:xfrm>
        </p:grpSpPr>
        <p:grpSp>
          <p:nvGrpSpPr>
            <p:cNvPr id="1254" name="Группа 33"/>
            <p:cNvGrpSpPr/>
            <p:nvPr/>
          </p:nvGrpSpPr>
          <p:grpSpPr>
            <a:xfrm>
              <a:off x="0" y="668642"/>
              <a:ext cx="4975517" cy="5597901"/>
              <a:chOff x="0" y="0"/>
              <a:chExt cx="4975516" cy="5597899"/>
            </a:xfrm>
          </p:grpSpPr>
          <p:sp>
            <p:nvSpPr>
              <p:cNvPr id="1244" name="Прямоугольник 11"/>
              <p:cNvSpPr/>
              <p:nvPr/>
            </p:nvSpPr>
            <p:spPr>
              <a:xfrm rot="20048694">
                <a:off x="844672" y="484908"/>
                <a:ext cx="3286172" cy="4628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458" extrusionOk="0">
                    <a:moveTo>
                      <a:pt x="118" y="42"/>
                    </a:moveTo>
                    <a:cubicBezTo>
                      <a:pt x="7098" y="82"/>
                      <a:pt x="13994" y="-142"/>
                      <a:pt x="21060" y="164"/>
                    </a:cubicBezTo>
                    <a:lnTo>
                      <a:pt x="21346" y="21458"/>
                    </a:lnTo>
                    <a:cubicBezTo>
                      <a:pt x="14270" y="21458"/>
                      <a:pt x="7165" y="21213"/>
                      <a:pt x="118" y="21458"/>
                    </a:cubicBezTo>
                    <a:cubicBezTo>
                      <a:pt x="403" y="14319"/>
                      <a:pt x="-254" y="7201"/>
                      <a:pt x="118" y="42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5" name="Прямоугольник 1"/>
              <p:cNvSpPr/>
              <p:nvPr/>
            </p:nvSpPr>
            <p:spPr>
              <a:xfrm rot="20048694">
                <a:off x="387696" y="993776"/>
                <a:ext cx="2695603" cy="500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6" name="Полилиния 72"/>
              <p:cNvSpPr/>
              <p:nvPr/>
            </p:nvSpPr>
            <p:spPr>
              <a:xfrm rot="20048694">
                <a:off x="884732" y="2318272"/>
                <a:ext cx="1847731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3321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7" name="Полилиния 73"/>
              <p:cNvSpPr/>
              <p:nvPr/>
            </p:nvSpPr>
            <p:spPr>
              <a:xfrm rot="20048694">
                <a:off x="1024023" y="2524076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1690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8" name="Полилиния 74"/>
              <p:cNvSpPr/>
              <p:nvPr/>
            </p:nvSpPr>
            <p:spPr>
              <a:xfrm rot="20048694">
                <a:off x="2021159" y="4581724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7199" y="0"/>
                      <a:pt x="14623" y="2160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9" name="Полилиния 75"/>
              <p:cNvSpPr/>
              <p:nvPr/>
            </p:nvSpPr>
            <p:spPr>
              <a:xfrm rot="3848694">
                <a:off x="869911" y="4334546"/>
                <a:ext cx="1765282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6553" y="21600"/>
                      <a:pt x="14401" y="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0" name="Полилиния 76"/>
              <p:cNvSpPr/>
              <p:nvPr/>
            </p:nvSpPr>
            <p:spPr>
              <a:xfrm rot="20048694">
                <a:off x="1815714" y="3157290"/>
                <a:ext cx="2027585" cy="1358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25" y="18914"/>
                      <a:pt x="2391" y="16648"/>
                      <a:pt x="3375" y="13542"/>
                    </a:cubicBezTo>
                    <a:lnTo>
                      <a:pt x="4875" y="16564"/>
                    </a:lnTo>
                    <a:cubicBezTo>
                      <a:pt x="6075" y="14251"/>
                      <a:pt x="7369" y="12427"/>
                      <a:pt x="8475" y="9625"/>
                    </a:cubicBezTo>
                    <a:lnTo>
                      <a:pt x="10425" y="13542"/>
                    </a:lnTo>
                    <a:cubicBezTo>
                      <a:pt x="12375" y="10222"/>
                      <a:pt x="14559" y="7531"/>
                      <a:pt x="16275" y="3581"/>
                    </a:cubicBezTo>
                    <a:cubicBezTo>
                      <a:pt x="18003" y="1758"/>
                      <a:pt x="19825" y="1194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grpSp>
            <p:nvGrpSpPr>
              <p:cNvPr id="1253" name="Группа 77"/>
              <p:cNvGrpSpPr/>
              <p:nvPr/>
            </p:nvGrpSpPr>
            <p:grpSpPr>
              <a:xfrm>
                <a:off x="3322735" y="2730327"/>
                <a:ext cx="153457" cy="170578"/>
                <a:chOff x="0" y="0"/>
                <a:chExt cx="153455" cy="170577"/>
              </a:xfrm>
            </p:grpSpPr>
            <p:sp>
              <p:nvSpPr>
                <p:cNvPr id="1251" name="Прямая соединительная линия 78"/>
                <p:cNvSpPr/>
                <p:nvPr/>
              </p:nvSpPr>
              <p:spPr>
                <a:xfrm flipV="1">
                  <a:off x="0" y="0"/>
                  <a:ext cx="150124" cy="78002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52" name="Прямая соединительная линия 79"/>
                <p:cNvSpPr/>
                <p:nvPr/>
              </p:nvSpPr>
              <p:spPr>
                <a:xfrm flipH="1">
                  <a:off x="136519" y="2248"/>
                  <a:ext cx="16937" cy="168330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262" name="Группа 34"/>
            <p:cNvGrpSpPr/>
            <p:nvPr/>
          </p:nvGrpSpPr>
          <p:grpSpPr>
            <a:xfrm>
              <a:off x="1108657" y="356747"/>
              <a:ext cx="4098958" cy="5164142"/>
              <a:chOff x="0" y="0"/>
              <a:chExt cx="4098956" cy="5164140"/>
            </a:xfrm>
          </p:grpSpPr>
          <p:sp>
            <p:nvSpPr>
              <p:cNvPr id="1255" name="Прямоугольник 11"/>
              <p:cNvSpPr/>
              <p:nvPr/>
            </p:nvSpPr>
            <p:spPr>
              <a:xfrm rot="20948696">
                <a:off x="406392" y="268028"/>
                <a:ext cx="3286172" cy="462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458" extrusionOk="0">
                    <a:moveTo>
                      <a:pt x="118" y="42"/>
                    </a:moveTo>
                    <a:cubicBezTo>
                      <a:pt x="7098" y="82"/>
                      <a:pt x="13994" y="-142"/>
                      <a:pt x="21060" y="164"/>
                    </a:cubicBezTo>
                    <a:lnTo>
                      <a:pt x="21346" y="21458"/>
                    </a:lnTo>
                    <a:cubicBezTo>
                      <a:pt x="14270" y="21458"/>
                      <a:pt x="7165" y="21213"/>
                      <a:pt x="118" y="21458"/>
                    </a:cubicBezTo>
                    <a:cubicBezTo>
                      <a:pt x="403" y="14319"/>
                      <a:pt x="-254" y="7201"/>
                      <a:pt x="118" y="42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6" name="Прямоугольник 1"/>
              <p:cNvSpPr/>
              <p:nvPr/>
            </p:nvSpPr>
            <p:spPr>
              <a:xfrm rot="20948696">
                <a:off x="377519" y="635212"/>
                <a:ext cx="2695605" cy="500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7" name="Полилиния 50"/>
              <p:cNvSpPr/>
              <p:nvPr/>
            </p:nvSpPr>
            <p:spPr>
              <a:xfrm rot="20948696">
                <a:off x="590709" y="1941576"/>
                <a:ext cx="1847732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3321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8" name="Полилиния 57"/>
              <p:cNvSpPr/>
              <p:nvPr/>
            </p:nvSpPr>
            <p:spPr>
              <a:xfrm rot="20948696">
                <a:off x="659865" y="2268452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1690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9" name="Полилиния 58"/>
              <p:cNvSpPr/>
              <p:nvPr/>
            </p:nvSpPr>
            <p:spPr>
              <a:xfrm rot="20948696">
                <a:off x="799869" y="3113052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7199" y="0"/>
                      <a:pt x="14623" y="2160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0" name="Полилиния 67"/>
              <p:cNvSpPr/>
              <p:nvPr/>
            </p:nvSpPr>
            <p:spPr>
              <a:xfrm rot="20948696">
                <a:off x="730050" y="2755219"/>
                <a:ext cx="1765282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6553" y="21600"/>
                      <a:pt x="14401" y="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1" name="Прямоугольник 1"/>
              <p:cNvSpPr/>
              <p:nvPr/>
            </p:nvSpPr>
            <p:spPr>
              <a:xfrm rot="20948696">
                <a:off x="966463" y="3530639"/>
                <a:ext cx="2695604" cy="85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273" name="Группа 35"/>
            <p:cNvGrpSpPr/>
            <p:nvPr/>
          </p:nvGrpSpPr>
          <p:grpSpPr>
            <a:xfrm>
              <a:off x="2397731" y="-1"/>
              <a:ext cx="3612093" cy="4853503"/>
              <a:chOff x="0" y="0"/>
              <a:chExt cx="3612091" cy="4853501"/>
            </a:xfrm>
          </p:grpSpPr>
          <p:sp>
            <p:nvSpPr>
              <p:cNvPr id="1263" name="Прямоугольник 11"/>
              <p:cNvSpPr/>
              <p:nvPr/>
            </p:nvSpPr>
            <p:spPr>
              <a:xfrm rot="248696">
                <a:off x="162960" y="112708"/>
                <a:ext cx="3286172" cy="462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458" extrusionOk="0">
                    <a:moveTo>
                      <a:pt x="118" y="42"/>
                    </a:moveTo>
                    <a:cubicBezTo>
                      <a:pt x="7098" y="82"/>
                      <a:pt x="13994" y="-142"/>
                      <a:pt x="21060" y="164"/>
                    </a:cubicBezTo>
                    <a:lnTo>
                      <a:pt x="21346" y="21458"/>
                    </a:lnTo>
                    <a:cubicBezTo>
                      <a:pt x="14270" y="21458"/>
                      <a:pt x="7165" y="21213"/>
                      <a:pt x="118" y="21458"/>
                    </a:cubicBezTo>
                    <a:cubicBezTo>
                      <a:pt x="403" y="14319"/>
                      <a:pt x="-254" y="7201"/>
                      <a:pt x="118" y="42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4" name="Прямоугольник 1"/>
              <p:cNvSpPr/>
              <p:nvPr/>
            </p:nvSpPr>
            <p:spPr>
              <a:xfrm rot="248696">
                <a:off x="584291" y="453773"/>
                <a:ext cx="2695603" cy="500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5" name="Полилиния 39"/>
              <p:cNvSpPr/>
              <p:nvPr/>
            </p:nvSpPr>
            <p:spPr>
              <a:xfrm rot="248696">
                <a:off x="527990" y="1669178"/>
                <a:ext cx="1847731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3321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6" name="Полилиния 40"/>
              <p:cNvSpPr/>
              <p:nvPr/>
            </p:nvSpPr>
            <p:spPr>
              <a:xfrm rot="248696">
                <a:off x="498077" y="2094826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1690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7" name="Полилиния 41"/>
              <p:cNvSpPr/>
              <p:nvPr/>
            </p:nvSpPr>
            <p:spPr>
              <a:xfrm rot="248696">
                <a:off x="332808" y="4375369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7199" y="0"/>
                      <a:pt x="14623" y="2160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8" name="Полилиния 42"/>
              <p:cNvSpPr/>
              <p:nvPr/>
            </p:nvSpPr>
            <p:spPr>
              <a:xfrm rot="5648696">
                <a:off x="-487467" y="3387299"/>
                <a:ext cx="1765281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6553" y="21600"/>
                      <a:pt x="14401" y="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9" name="Полилиния 43"/>
              <p:cNvSpPr/>
              <p:nvPr/>
            </p:nvSpPr>
            <p:spPr>
              <a:xfrm rot="248696">
                <a:off x="569345" y="2816940"/>
                <a:ext cx="2027585" cy="1358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25" y="18914"/>
                      <a:pt x="2391" y="16648"/>
                      <a:pt x="3375" y="13542"/>
                    </a:cubicBezTo>
                    <a:lnTo>
                      <a:pt x="4875" y="16564"/>
                    </a:lnTo>
                    <a:cubicBezTo>
                      <a:pt x="6075" y="14251"/>
                      <a:pt x="7369" y="12427"/>
                      <a:pt x="8475" y="9625"/>
                    </a:cubicBezTo>
                    <a:lnTo>
                      <a:pt x="10425" y="13542"/>
                    </a:lnTo>
                    <a:cubicBezTo>
                      <a:pt x="12375" y="10222"/>
                      <a:pt x="14559" y="7531"/>
                      <a:pt x="16275" y="3581"/>
                    </a:cubicBezTo>
                    <a:cubicBezTo>
                      <a:pt x="18003" y="1758"/>
                      <a:pt x="19825" y="1194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grpSp>
            <p:nvGrpSpPr>
              <p:cNvPr id="1272" name="Группа 44"/>
              <p:cNvGrpSpPr/>
              <p:nvPr/>
            </p:nvGrpSpPr>
            <p:grpSpPr>
              <a:xfrm>
                <a:off x="2524465" y="2852361"/>
                <a:ext cx="170774" cy="148434"/>
                <a:chOff x="0" y="0"/>
                <a:chExt cx="170772" cy="148432"/>
              </a:xfrm>
            </p:grpSpPr>
            <p:sp>
              <p:nvSpPr>
                <p:cNvPr id="1270" name="Прямая соединительная линия 45"/>
                <p:cNvSpPr/>
                <p:nvPr/>
              </p:nvSpPr>
              <p:spPr>
                <a:xfrm>
                  <a:off x="0" y="-1"/>
                  <a:ext cx="169012" cy="7512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71" name="Прямая соединительная линия 46"/>
                <p:cNvSpPr/>
                <p:nvPr/>
              </p:nvSpPr>
              <p:spPr>
                <a:xfrm flipH="1">
                  <a:off x="71941" y="11124"/>
                  <a:ext cx="98832" cy="137309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  <p:sp>
        <p:nvSpPr>
          <p:cNvPr id="1275" name="Полилиния 51"/>
          <p:cNvSpPr/>
          <p:nvPr/>
        </p:nvSpPr>
        <p:spPr>
          <a:xfrm>
            <a:off x="3206622" y="3432445"/>
            <a:ext cx="524892" cy="518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14" y="9264"/>
                </a:moveTo>
                <a:lnTo>
                  <a:pt x="8476" y="9264"/>
                </a:lnTo>
                <a:cubicBezTo>
                  <a:pt x="8247" y="10109"/>
                  <a:pt x="8476" y="10912"/>
                  <a:pt x="8476" y="11736"/>
                </a:cubicBezTo>
                <a:lnTo>
                  <a:pt x="5914" y="11736"/>
                </a:lnTo>
                <a:close/>
                <a:moveTo>
                  <a:pt x="9498" y="7039"/>
                </a:moveTo>
                <a:lnTo>
                  <a:pt x="12060" y="7039"/>
                </a:lnTo>
                <a:cubicBezTo>
                  <a:pt x="12203" y="8604"/>
                  <a:pt x="12060" y="10170"/>
                  <a:pt x="12060" y="11736"/>
                </a:cubicBezTo>
                <a:lnTo>
                  <a:pt x="9498" y="11736"/>
                </a:lnTo>
                <a:cubicBezTo>
                  <a:pt x="9498" y="10170"/>
                  <a:pt x="9727" y="8604"/>
                  <a:pt x="9498" y="7039"/>
                </a:cubicBezTo>
                <a:close/>
                <a:moveTo>
                  <a:pt x="13090" y="4566"/>
                </a:moveTo>
                <a:lnTo>
                  <a:pt x="15652" y="4566"/>
                </a:lnTo>
                <a:cubicBezTo>
                  <a:pt x="15852" y="6977"/>
                  <a:pt x="15652" y="9346"/>
                  <a:pt x="15652" y="11736"/>
                </a:cubicBezTo>
                <a:lnTo>
                  <a:pt x="13090" y="11736"/>
                </a:lnTo>
                <a:cubicBezTo>
                  <a:pt x="13090" y="9346"/>
                  <a:pt x="13319" y="6977"/>
                  <a:pt x="13090" y="4566"/>
                </a:cubicBezTo>
                <a:close/>
                <a:moveTo>
                  <a:pt x="14758" y="2968"/>
                </a:moveTo>
                <a:cubicBezTo>
                  <a:pt x="10762" y="2910"/>
                  <a:pt x="6838" y="3144"/>
                  <a:pt x="2856" y="3144"/>
                </a:cubicBezTo>
                <a:cubicBezTo>
                  <a:pt x="2856" y="6522"/>
                  <a:pt x="2548" y="9848"/>
                  <a:pt x="2856" y="13278"/>
                </a:cubicBezTo>
                <a:cubicBezTo>
                  <a:pt x="8370" y="13590"/>
                  <a:pt x="13474" y="13278"/>
                  <a:pt x="18782" y="13278"/>
                </a:cubicBezTo>
                <a:cubicBezTo>
                  <a:pt x="19090" y="9952"/>
                  <a:pt x="18782" y="6522"/>
                  <a:pt x="18782" y="3144"/>
                </a:cubicBezTo>
                <a:cubicBezTo>
                  <a:pt x="17430" y="3040"/>
                  <a:pt x="16090" y="2988"/>
                  <a:pt x="14758" y="2968"/>
                </a:cubicBezTo>
                <a:close/>
                <a:moveTo>
                  <a:pt x="10834" y="0"/>
                </a:moveTo>
                <a:cubicBezTo>
                  <a:pt x="10975" y="0"/>
                  <a:pt x="11360" y="238"/>
                  <a:pt x="11360" y="533"/>
                </a:cubicBezTo>
                <a:lnTo>
                  <a:pt x="11360" y="1119"/>
                </a:lnTo>
                <a:cubicBezTo>
                  <a:pt x="14598" y="1119"/>
                  <a:pt x="17631" y="1483"/>
                  <a:pt x="21074" y="1119"/>
                </a:cubicBezTo>
                <a:cubicBezTo>
                  <a:pt x="21365" y="1119"/>
                  <a:pt x="21600" y="1358"/>
                  <a:pt x="21600" y="1652"/>
                </a:cubicBezTo>
                <a:cubicBezTo>
                  <a:pt x="21600" y="1946"/>
                  <a:pt x="21365" y="2184"/>
                  <a:pt x="21074" y="2184"/>
                </a:cubicBezTo>
                <a:lnTo>
                  <a:pt x="20421" y="2184"/>
                </a:lnTo>
                <a:cubicBezTo>
                  <a:pt x="20421" y="6179"/>
                  <a:pt x="20729" y="10173"/>
                  <a:pt x="20421" y="14167"/>
                </a:cubicBezTo>
                <a:lnTo>
                  <a:pt x="21074" y="14167"/>
                </a:lnTo>
                <a:cubicBezTo>
                  <a:pt x="21365" y="14167"/>
                  <a:pt x="21600" y="14406"/>
                  <a:pt x="21600" y="14700"/>
                </a:cubicBezTo>
                <a:cubicBezTo>
                  <a:pt x="21600" y="14994"/>
                  <a:pt x="21365" y="15232"/>
                  <a:pt x="21074" y="15232"/>
                </a:cubicBezTo>
                <a:lnTo>
                  <a:pt x="12229" y="15232"/>
                </a:lnTo>
                <a:cubicBezTo>
                  <a:pt x="13496" y="16932"/>
                  <a:pt x="15276" y="18319"/>
                  <a:pt x="16799" y="19862"/>
                </a:cubicBezTo>
                <a:cubicBezTo>
                  <a:pt x="17005" y="20070"/>
                  <a:pt x="17005" y="20407"/>
                  <a:pt x="16799" y="20615"/>
                </a:cubicBezTo>
                <a:cubicBezTo>
                  <a:pt x="16594" y="20823"/>
                  <a:pt x="16261" y="20823"/>
                  <a:pt x="16056" y="20615"/>
                </a:cubicBezTo>
                <a:cubicBezTo>
                  <a:pt x="14479" y="19018"/>
                  <a:pt x="12800" y="17577"/>
                  <a:pt x="11326" y="15824"/>
                </a:cubicBezTo>
                <a:cubicBezTo>
                  <a:pt x="11531" y="17676"/>
                  <a:pt x="11326" y="19320"/>
                  <a:pt x="11326" y="21067"/>
                </a:cubicBezTo>
                <a:cubicBezTo>
                  <a:pt x="11326" y="21362"/>
                  <a:pt x="11090" y="21600"/>
                  <a:pt x="10800" y="21600"/>
                </a:cubicBezTo>
                <a:cubicBezTo>
                  <a:pt x="10510" y="21600"/>
                  <a:pt x="10274" y="21362"/>
                  <a:pt x="10274" y="21067"/>
                </a:cubicBezTo>
                <a:cubicBezTo>
                  <a:pt x="10274" y="19329"/>
                  <a:pt x="10582" y="17642"/>
                  <a:pt x="10274" y="15851"/>
                </a:cubicBezTo>
                <a:cubicBezTo>
                  <a:pt x="8421" y="17260"/>
                  <a:pt x="7185" y="18981"/>
                  <a:pt x="5640" y="20546"/>
                </a:cubicBezTo>
                <a:cubicBezTo>
                  <a:pt x="5434" y="20754"/>
                  <a:pt x="5101" y="20754"/>
                  <a:pt x="4896" y="20546"/>
                </a:cubicBezTo>
                <a:cubicBezTo>
                  <a:pt x="4691" y="20338"/>
                  <a:pt x="4691" y="20000"/>
                  <a:pt x="4896" y="19792"/>
                </a:cubicBezTo>
                <a:cubicBezTo>
                  <a:pt x="6397" y="18272"/>
                  <a:pt x="7641" y="16804"/>
                  <a:pt x="9398" y="15232"/>
                </a:cubicBezTo>
                <a:lnTo>
                  <a:pt x="526" y="15232"/>
                </a:lnTo>
                <a:cubicBezTo>
                  <a:pt x="235" y="15232"/>
                  <a:pt x="0" y="14994"/>
                  <a:pt x="0" y="14700"/>
                </a:cubicBezTo>
                <a:cubicBezTo>
                  <a:pt x="0" y="14406"/>
                  <a:pt x="235" y="14167"/>
                  <a:pt x="526" y="14167"/>
                </a:cubicBezTo>
                <a:lnTo>
                  <a:pt x="1218" y="14167"/>
                </a:lnTo>
                <a:cubicBezTo>
                  <a:pt x="1577" y="10277"/>
                  <a:pt x="1218" y="6179"/>
                  <a:pt x="1218" y="2184"/>
                </a:cubicBezTo>
                <a:lnTo>
                  <a:pt x="526" y="2184"/>
                </a:lnTo>
                <a:cubicBezTo>
                  <a:pt x="235" y="2184"/>
                  <a:pt x="0" y="1946"/>
                  <a:pt x="0" y="1652"/>
                </a:cubicBezTo>
                <a:cubicBezTo>
                  <a:pt x="0" y="1358"/>
                  <a:pt x="235" y="1119"/>
                  <a:pt x="526" y="1119"/>
                </a:cubicBezTo>
                <a:cubicBezTo>
                  <a:pt x="3787" y="1483"/>
                  <a:pt x="7048" y="1119"/>
                  <a:pt x="10309" y="1119"/>
                </a:cubicBezTo>
                <a:lnTo>
                  <a:pt x="10514" y="533"/>
                </a:lnTo>
                <a:cubicBezTo>
                  <a:pt x="10514" y="238"/>
                  <a:pt x="10693" y="0"/>
                  <a:pt x="10834" y="0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76" name="Полилиния 52"/>
          <p:cNvSpPr/>
          <p:nvPr/>
        </p:nvSpPr>
        <p:spPr>
          <a:xfrm rot="5400000">
            <a:off x="1868189" y="4811605"/>
            <a:ext cx="518185" cy="524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57" y="12924"/>
                </a:moveTo>
                <a:cubicBezTo>
                  <a:pt x="5857" y="11050"/>
                  <a:pt x="7240" y="9511"/>
                  <a:pt x="8059" y="7303"/>
                </a:cubicBezTo>
                <a:cubicBezTo>
                  <a:pt x="9047" y="9511"/>
                  <a:pt x="10260" y="11050"/>
                  <a:pt x="11361" y="12924"/>
                </a:cubicBezTo>
                <a:cubicBezTo>
                  <a:pt x="9160" y="12924"/>
                  <a:pt x="7015" y="12478"/>
                  <a:pt x="4757" y="12924"/>
                </a:cubicBezTo>
                <a:close/>
                <a:moveTo>
                  <a:pt x="2968" y="6842"/>
                </a:moveTo>
                <a:cubicBezTo>
                  <a:pt x="2910" y="10838"/>
                  <a:pt x="3144" y="14762"/>
                  <a:pt x="3144" y="18744"/>
                </a:cubicBezTo>
                <a:cubicBezTo>
                  <a:pt x="6522" y="18744"/>
                  <a:pt x="9848" y="19052"/>
                  <a:pt x="13278" y="18744"/>
                </a:cubicBezTo>
                <a:cubicBezTo>
                  <a:pt x="13590" y="13230"/>
                  <a:pt x="13278" y="8126"/>
                  <a:pt x="13278" y="2818"/>
                </a:cubicBezTo>
                <a:cubicBezTo>
                  <a:pt x="9952" y="2510"/>
                  <a:pt x="6522" y="2818"/>
                  <a:pt x="3144" y="2818"/>
                </a:cubicBezTo>
                <a:cubicBezTo>
                  <a:pt x="3040" y="4170"/>
                  <a:pt x="2988" y="5510"/>
                  <a:pt x="2968" y="6842"/>
                </a:cubicBezTo>
                <a:close/>
                <a:moveTo>
                  <a:pt x="0" y="10766"/>
                </a:moveTo>
                <a:cubicBezTo>
                  <a:pt x="0" y="10625"/>
                  <a:pt x="238" y="10240"/>
                  <a:pt x="533" y="10240"/>
                </a:cubicBezTo>
                <a:lnTo>
                  <a:pt x="1119" y="10240"/>
                </a:lnTo>
                <a:cubicBezTo>
                  <a:pt x="1119" y="7002"/>
                  <a:pt x="1483" y="3969"/>
                  <a:pt x="1119" y="526"/>
                </a:cubicBezTo>
                <a:cubicBezTo>
                  <a:pt x="1119" y="235"/>
                  <a:pt x="1358" y="0"/>
                  <a:pt x="1652" y="0"/>
                </a:cubicBezTo>
                <a:cubicBezTo>
                  <a:pt x="1946" y="0"/>
                  <a:pt x="2184" y="235"/>
                  <a:pt x="2184" y="526"/>
                </a:cubicBezTo>
                <a:lnTo>
                  <a:pt x="2184" y="1179"/>
                </a:lnTo>
                <a:cubicBezTo>
                  <a:pt x="6179" y="1179"/>
                  <a:pt x="10173" y="871"/>
                  <a:pt x="14167" y="1179"/>
                </a:cubicBezTo>
                <a:lnTo>
                  <a:pt x="14167" y="526"/>
                </a:lnTo>
                <a:cubicBezTo>
                  <a:pt x="14167" y="235"/>
                  <a:pt x="14406" y="0"/>
                  <a:pt x="14700" y="0"/>
                </a:cubicBezTo>
                <a:cubicBezTo>
                  <a:pt x="14994" y="0"/>
                  <a:pt x="15232" y="235"/>
                  <a:pt x="15232" y="526"/>
                </a:cubicBezTo>
                <a:lnTo>
                  <a:pt x="15232" y="9371"/>
                </a:lnTo>
                <a:cubicBezTo>
                  <a:pt x="16932" y="8104"/>
                  <a:pt x="18319" y="6324"/>
                  <a:pt x="19862" y="4801"/>
                </a:cubicBezTo>
                <a:cubicBezTo>
                  <a:pt x="20070" y="4595"/>
                  <a:pt x="20407" y="4595"/>
                  <a:pt x="20615" y="4801"/>
                </a:cubicBezTo>
                <a:cubicBezTo>
                  <a:pt x="20823" y="5006"/>
                  <a:pt x="20823" y="5339"/>
                  <a:pt x="20615" y="5544"/>
                </a:cubicBezTo>
                <a:cubicBezTo>
                  <a:pt x="19018" y="7121"/>
                  <a:pt x="17577" y="8800"/>
                  <a:pt x="15824" y="10274"/>
                </a:cubicBezTo>
                <a:cubicBezTo>
                  <a:pt x="17676" y="10069"/>
                  <a:pt x="19320" y="10274"/>
                  <a:pt x="21067" y="10274"/>
                </a:cubicBezTo>
                <a:cubicBezTo>
                  <a:pt x="21362" y="10274"/>
                  <a:pt x="21600" y="10510"/>
                  <a:pt x="21600" y="10800"/>
                </a:cubicBezTo>
                <a:cubicBezTo>
                  <a:pt x="21600" y="11090"/>
                  <a:pt x="21362" y="11326"/>
                  <a:pt x="21067" y="11326"/>
                </a:cubicBezTo>
                <a:cubicBezTo>
                  <a:pt x="19329" y="11326"/>
                  <a:pt x="17642" y="11018"/>
                  <a:pt x="15851" y="11326"/>
                </a:cubicBezTo>
                <a:cubicBezTo>
                  <a:pt x="17260" y="13179"/>
                  <a:pt x="18981" y="14415"/>
                  <a:pt x="20546" y="15960"/>
                </a:cubicBezTo>
                <a:cubicBezTo>
                  <a:pt x="20754" y="16166"/>
                  <a:pt x="20754" y="16499"/>
                  <a:pt x="20546" y="16704"/>
                </a:cubicBezTo>
                <a:cubicBezTo>
                  <a:pt x="20338" y="16909"/>
                  <a:pt x="20000" y="16909"/>
                  <a:pt x="19792" y="16704"/>
                </a:cubicBezTo>
                <a:cubicBezTo>
                  <a:pt x="18272" y="15203"/>
                  <a:pt x="16804" y="13959"/>
                  <a:pt x="15232" y="12202"/>
                </a:cubicBezTo>
                <a:lnTo>
                  <a:pt x="15232" y="21074"/>
                </a:lnTo>
                <a:cubicBezTo>
                  <a:pt x="15232" y="21365"/>
                  <a:pt x="14994" y="21600"/>
                  <a:pt x="14700" y="21600"/>
                </a:cubicBezTo>
                <a:cubicBezTo>
                  <a:pt x="14406" y="21600"/>
                  <a:pt x="14167" y="21365"/>
                  <a:pt x="14167" y="21074"/>
                </a:cubicBezTo>
                <a:lnTo>
                  <a:pt x="14167" y="20382"/>
                </a:lnTo>
                <a:cubicBezTo>
                  <a:pt x="10277" y="20023"/>
                  <a:pt x="6179" y="20382"/>
                  <a:pt x="2184" y="20382"/>
                </a:cubicBezTo>
                <a:lnTo>
                  <a:pt x="2184" y="21074"/>
                </a:lnTo>
                <a:cubicBezTo>
                  <a:pt x="2184" y="21365"/>
                  <a:pt x="1946" y="21600"/>
                  <a:pt x="1652" y="21600"/>
                </a:cubicBezTo>
                <a:cubicBezTo>
                  <a:pt x="1358" y="21600"/>
                  <a:pt x="1119" y="21365"/>
                  <a:pt x="1119" y="21074"/>
                </a:cubicBezTo>
                <a:cubicBezTo>
                  <a:pt x="1483" y="17813"/>
                  <a:pt x="1119" y="14552"/>
                  <a:pt x="1119" y="11291"/>
                </a:cubicBezTo>
                <a:lnTo>
                  <a:pt x="533" y="11086"/>
                </a:lnTo>
                <a:cubicBezTo>
                  <a:pt x="238" y="11086"/>
                  <a:pt x="0" y="10907"/>
                  <a:pt x="0" y="10766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77" name="Полилиния 53"/>
          <p:cNvSpPr/>
          <p:nvPr/>
        </p:nvSpPr>
        <p:spPr>
          <a:xfrm rot="16200000">
            <a:off x="4569495" y="2078549"/>
            <a:ext cx="518183" cy="524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6" y="2856"/>
                </a:moveTo>
                <a:cubicBezTo>
                  <a:pt x="15078" y="2856"/>
                  <a:pt x="11752" y="2548"/>
                  <a:pt x="8322" y="2856"/>
                </a:cubicBezTo>
                <a:cubicBezTo>
                  <a:pt x="8010" y="8370"/>
                  <a:pt x="8322" y="13474"/>
                  <a:pt x="8322" y="18782"/>
                </a:cubicBezTo>
                <a:cubicBezTo>
                  <a:pt x="11648" y="19090"/>
                  <a:pt x="15078" y="18782"/>
                  <a:pt x="18456" y="18782"/>
                </a:cubicBezTo>
                <a:cubicBezTo>
                  <a:pt x="18872" y="13371"/>
                  <a:pt x="18456" y="8165"/>
                  <a:pt x="18456" y="2856"/>
                </a:cubicBezTo>
                <a:close/>
                <a:moveTo>
                  <a:pt x="21600" y="10834"/>
                </a:moveTo>
                <a:cubicBezTo>
                  <a:pt x="21600" y="10975"/>
                  <a:pt x="21362" y="11360"/>
                  <a:pt x="21067" y="11360"/>
                </a:cubicBezTo>
                <a:lnTo>
                  <a:pt x="20481" y="11360"/>
                </a:lnTo>
                <a:cubicBezTo>
                  <a:pt x="20481" y="14598"/>
                  <a:pt x="20117" y="17631"/>
                  <a:pt x="20481" y="21074"/>
                </a:cubicBezTo>
                <a:cubicBezTo>
                  <a:pt x="20481" y="21365"/>
                  <a:pt x="20242" y="21600"/>
                  <a:pt x="19948" y="21600"/>
                </a:cubicBezTo>
                <a:cubicBezTo>
                  <a:pt x="19654" y="21600"/>
                  <a:pt x="19416" y="21365"/>
                  <a:pt x="19416" y="21074"/>
                </a:cubicBezTo>
                <a:lnTo>
                  <a:pt x="19416" y="20421"/>
                </a:lnTo>
                <a:cubicBezTo>
                  <a:pt x="15421" y="20421"/>
                  <a:pt x="11427" y="20729"/>
                  <a:pt x="7433" y="20421"/>
                </a:cubicBezTo>
                <a:lnTo>
                  <a:pt x="7433" y="21074"/>
                </a:lnTo>
                <a:cubicBezTo>
                  <a:pt x="7433" y="21365"/>
                  <a:pt x="7194" y="21600"/>
                  <a:pt x="6900" y="21600"/>
                </a:cubicBezTo>
                <a:cubicBezTo>
                  <a:pt x="6606" y="21600"/>
                  <a:pt x="6368" y="21365"/>
                  <a:pt x="6368" y="21074"/>
                </a:cubicBezTo>
                <a:lnTo>
                  <a:pt x="6368" y="12229"/>
                </a:lnTo>
                <a:cubicBezTo>
                  <a:pt x="4668" y="13496"/>
                  <a:pt x="3281" y="15276"/>
                  <a:pt x="1738" y="16799"/>
                </a:cubicBezTo>
                <a:cubicBezTo>
                  <a:pt x="1530" y="17005"/>
                  <a:pt x="1193" y="17005"/>
                  <a:pt x="985" y="16799"/>
                </a:cubicBezTo>
                <a:cubicBezTo>
                  <a:pt x="777" y="16594"/>
                  <a:pt x="777" y="16261"/>
                  <a:pt x="985" y="16056"/>
                </a:cubicBezTo>
                <a:cubicBezTo>
                  <a:pt x="2582" y="14479"/>
                  <a:pt x="4023" y="12800"/>
                  <a:pt x="5776" y="11326"/>
                </a:cubicBezTo>
                <a:cubicBezTo>
                  <a:pt x="3924" y="11531"/>
                  <a:pt x="2280" y="11326"/>
                  <a:pt x="533" y="11326"/>
                </a:cubicBezTo>
                <a:cubicBezTo>
                  <a:pt x="238" y="11326"/>
                  <a:pt x="0" y="11090"/>
                  <a:pt x="0" y="10800"/>
                </a:cubicBezTo>
                <a:cubicBezTo>
                  <a:pt x="0" y="10510"/>
                  <a:pt x="238" y="10274"/>
                  <a:pt x="533" y="10274"/>
                </a:cubicBezTo>
                <a:cubicBezTo>
                  <a:pt x="2271" y="10274"/>
                  <a:pt x="3958" y="10582"/>
                  <a:pt x="5749" y="10274"/>
                </a:cubicBezTo>
                <a:cubicBezTo>
                  <a:pt x="4340" y="8421"/>
                  <a:pt x="2619" y="7185"/>
                  <a:pt x="1054" y="5640"/>
                </a:cubicBezTo>
                <a:cubicBezTo>
                  <a:pt x="846" y="5434"/>
                  <a:pt x="846" y="5101"/>
                  <a:pt x="1054" y="4896"/>
                </a:cubicBezTo>
                <a:cubicBezTo>
                  <a:pt x="1262" y="4691"/>
                  <a:pt x="1600" y="4691"/>
                  <a:pt x="1808" y="4896"/>
                </a:cubicBezTo>
                <a:cubicBezTo>
                  <a:pt x="3328" y="6397"/>
                  <a:pt x="4796" y="7641"/>
                  <a:pt x="6368" y="9398"/>
                </a:cubicBezTo>
                <a:lnTo>
                  <a:pt x="6368" y="526"/>
                </a:lnTo>
                <a:cubicBezTo>
                  <a:pt x="6368" y="235"/>
                  <a:pt x="6606" y="0"/>
                  <a:pt x="6900" y="0"/>
                </a:cubicBezTo>
                <a:cubicBezTo>
                  <a:pt x="7194" y="0"/>
                  <a:pt x="7433" y="235"/>
                  <a:pt x="7433" y="526"/>
                </a:cubicBezTo>
                <a:lnTo>
                  <a:pt x="7433" y="1218"/>
                </a:lnTo>
                <a:cubicBezTo>
                  <a:pt x="11323" y="1577"/>
                  <a:pt x="15421" y="1218"/>
                  <a:pt x="19416" y="1218"/>
                </a:cubicBezTo>
                <a:lnTo>
                  <a:pt x="19416" y="526"/>
                </a:lnTo>
                <a:cubicBezTo>
                  <a:pt x="19416" y="235"/>
                  <a:pt x="19654" y="0"/>
                  <a:pt x="19948" y="0"/>
                </a:cubicBezTo>
                <a:cubicBezTo>
                  <a:pt x="20242" y="0"/>
                  <a:pt x="20481" y="235"/>
                  <a:pt x="20481" y="526"/>
                </a:cubicBezTo>
                <a:cubicBezTo>
                  <a:pt x="20117" y="3787"/>
                  <a:pt x="20481" y="7048"/>
                  <a:pt x="20481" y="10309"/>
                </a:cubicBezTo>
                <a:lnTo>
                  <a:pt x="21067" y="10514"/>
                </a:lnTo>
                <a:cubicBezTo>
                  <a:pt x="21362" y="10514"/>
                  <a:pt x="21600" y="10693"/>
                  <a:pt x="21600" y="10834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6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51024D9B-569A-5947-A9EF-981EE272F954}"/>
              </a:ext>
            </a:extLst>
          </p:cNvPr>
          <p:cNvSpPr txBox="1"/>
          <p:nvPr/>
        </p:nvSpPr>
        <p:spPr>
          <a:xfrm>
            <a:off x="5709893" y="2579334"/>
            <a:ext cx="316385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defRPr sz="5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800" dirty="0"/>
              <a:t>Развертывание и масштабирование</a:t>
            </a:r>
            <a:endParaRPr sz="2800" dirty="0"/>
          </a:p>
        </p:txBody>
      </p:sp>
      <p:sp>
        <p:nvSpPr>
          <p:cNvPr id="5" name="Прямоугольник 5">
            <a:extLst>
              <a:ext uri="{FF2B5EF4-FFF2-40B4-BE49-F238E27FC236}">
                <a16:creationId xmlns:a16="http://schemas.microsoft.com/office/drawing/2014/main" id="{553A9D36-703F-3248-B802-276EF40AB9AB}"/>
              </a:ext>
            </a:extLst>
          </p:cNvPr>
          <p:cNvSpPr txBox="1"/>
          <p:nvPr/>
        </p:nvSpPr>
        <p:spPr>
          <a:xfrm>
            <a:off x="3244619" y="1810880"/>
            <a:ext cx="184731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/>
          <a:p>
            <a:pPr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 sz="13800" dirty="0"/>
          </a:p>
        </p:txBody>
      </p:sp>
      <p:sp>
        <p:nvSpPr>
          <p:cNvPr id="6" name="Полилиния 6">
            <a:extLst>
              <a:ext uri="{FF2B5EF4-FFF2-40B4-BE49-F238E27FC236}">
                <a16:creationId xmlns:a16="http://schemas.microsoft.com/office/drawing/2014/main" id="{351C1E77-4DE4-CF4A-A74D-62C803F5977D}"/>
              </a:ext>
            </a:extLst>
          </p:cNvPr>
          <p:cNvSpPr/>
          <p:nvPr/>
        </p:nvSpPr>
        <p:spPr>
          <a:xfrm>
            <a:off x="6618030" y="4189473"/>
            <a:ext cx="1554481" cy="22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160"/>
                </a:moveTo>
                <a:cubicBezTo>
                  <a:pt x="776" y="13440"/>
                  <a:pt x="1883" y="9525"/>
                  <a:pt x="2329" y="0"/>
                </a:cubicBezTo>
                <a:lnTo>
                  <a:pt x="5294" y="17280"/>
                </a:lnTo>
                <a:lnTo>
                  <a:pt x="7835" y="0"/>
                </a:lnTo>
                <a:cubicBezTo>
                  <a:pt x="9307" y="6078"/>
                  <a:pt x="9953" y="14400"/>
                  <a:pt x="11012" y="21600"/>
                </a:cubicBezTo>
                <a:lnTo>
                  <a:pt x="13129" y="0"/>
                </a:lnTo>
                <a:cubicBezTo>
                  <a:pt x="14047" y="5760"/>
                  <a:pt x="14552" y="13764"/>
                  <a:pt x="15882" y="17280"/>
                </a:cubicBezTo>
                <a:cubicBezTo>
                  <a:pt x="17071" y="13764"/>
                  <a:pt x="17435" y="5760"/>
                  <a:pt x="18212" y="0"/>
                </a:cubicBezTo>
                <a:lnTo>
                  <a:pt x="21600" y="17280"/>
                </a:lnTo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Скругленный прямоугольник 7">
            <a:extLst>
              <a:ext uri="{FF2B5EF4-FFF2-40B4-BE49-F238E27FC236}">
                <a16:creationId xmlns:a16="http://schemas.microsoft.com/office/drawing/2014/main" id="{2A568B4D-B6FD-E74A-B337-441866CC14D1}"/>
              </a:ext>
            </a:extLst>
          </p:cNvPr>
          <p:cNvSpPr/>
          <p:nvPr/>
        </p:nvSpPr>
        <p:spPr>
          <a:xfrm>
            <a:off x="2365219" y="1515026"/>
            <a:ext cx="7434101" cy="3609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348" extrusionOk="0">
                <a:moveTo>
                  <a:pt x="80" y="3793"/>
                </a:moveTo>
                <a:cubicBezTo>
                  <a:pt x="80" y="1854"/>
                  <a:pt x="889" y="814"/>
                  <a:pt x="1968" y="283"/>
                </a:cubicBezTo>
                <a:cubicBezTo>
                  <a:pt x="4928" y="-54"/>
                  <a:pt x="7818" y="-126"/>
                  <a:pt x="10850" y="267"/>
                </a:cubicBezTo>
                <a:cubicBezTo>
                  <a:pt x="13771" y="605"/>
                  <a:pt x="16692" y="-54"/>
                  <a:pt x="19613" y="283"/>
                </a:cubicBezTo>
                <a:cubicBezTo>
                  <a:pt x="20656" y="283"/>
                  <a:pt x="21501" y="1854"/>
                  <a:pt x="21501" y="3793"/>
                </a:cubicBezTo>
                <a:cubicBezTo>
                  <a:pt x="21501" y="8472"/>
                  <a:pt x="21287" y="13152"/>
                  <a:pt x="21501" y="17831"/>
                </a:cubicBezTo>
                <a:cubicBezTo>
                  <a:pt x="21501" y="19770"/>
                  <a:pt x="20656" y="21474"/>
                  <a:pt x="19613" y="21341"/>
                </a:cubicBezTo>
                <a:cubicBezTo>
                  <a:pt x="13731" y="21341"/>
                  <a:pt x="7885" y="20876"/>
                  <a:pt x="1968" y="21341"/>
                </a:cubicBezTo>
                <a:cubicBezTo>
                  <a:pt x="925" y="21341"/>
                  <a:pt x="-28" y="20168"/>
                  <a:pt x="80" y="17831"/>
                </a:cubicBezTo>
                <a:cubicBezTo>
                  <a:pt x="80" y="13152"/>
                  <a:pt x="-99" y="8539"/>
                  <a:pt x="80" y="3793"/>
                </a:cubicBezTo>
                <a:close/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Полилиния 8">
            <a:extLst>
              <a:ext uri="{FF2B5EF4-FFF2-40B4-BE49-F238E27FC236}">
                <a16:creationId xmlns:a16="http://schemas.microsoft.com/office/drawing/2014/main" id="{EDA68EDC-3FA2-D942-91B2-7ABF3E02ADEF}"/>
              </a:ext>
            </a:extLst>
          </p:cNvPr>
          <p:cNvSpPr/>
          <p:nvPr/>
        </p:nvSpPr>
        <p:spPr>
          <a:xfrm rot="900000">
            <a:off x="1176056" y="433515"/>
            <a:ext cx="2066336" cy="2163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19292"/>
                </a:moveTo>
                <a:lnTo>
                  <a:pt x="0" y="19273"/>
                </a:lnTo>
                <a:lnTo>
                  <a:pt x="30" y="19263"/>
                </a:lnTo>
                <a:lnTo>
                  <a:pt x="24" y="19292"/>
                </a:lnTo>
                <a:close/>
                <a:moveTo>
                  <a:pt x="30" y="19297"/>
                </a:moveTo>
                <a:lnTo>
                  <a:pt x="22" y="19300"/>
                </a:lnTo>
                <a:lnTo>
                  <a:pt x="24" y="19292"/>
                </a:lnTo>
                <a:lnTo>
                  <a:pt x="30" y="19297"/>
                </a:lnTo>
                <a:close/>
                <a:moveTo>
                  <a:pt x="14840" y="14355"/>
                </a:moveTo>
                <a:lnTo>
                  <a:pt x="9557" y="16118"/>
                </a:lnTo>
                <a:cubicBezTo>
                  <a:pt x="6425" y="17321"/>
                  <a:pt x="3205" y="18214"/>
                  <a:pt x="30" y="19263"/>
                </a:cubicBezTo>
                <a:cubicBezTo>
                  <a:pt x="1256" y="13239"/>
                  <a:pt x="2036" y="7274"/>
                  <a:pt x="3708" y="1190"/>
                </a:cubicBezTo>
                <a:lnTo>
                  <a:pt x="7019" y="0"/>
                </a:lnTo>
                <a:lnTo>
                  <a:pt x="7009" y="45"/>
                </a:lnTo>
                <a:lnTo>
                  <a:pt x="7006" y="42"/>
                </a:lnTo>
                <a:lnTo>
                  <a:pt x="6825" y="927"/>
                </a:lnTo>
                <a:cubicBezTo>
                  <a:pt x="5613" y="5631"/>
                  <a:pt x="4912" y="10094"/>
                  <a:pt x="3956" y="14677"/>
                </a:cubicBezTo>
                <a:lnTo>
                  <a:pt x="4028" y="14653"/>
                </a:lnTo>
                <a:lnTo>
                  <a:pt x="4022" y="14682"/>
                </a:lnTo>
                <a:lnTo>
                  <a:pt x="4909" y="14354"/>
                </a:lnTo>
                <a:lnTo>
                  <a:pt x="12015" y="11943"/>
                </a:lnTo>
                <a:lnTo>
                  <a:pt x="12582" y="12407"/>
                </a:lnTo>
                <a:lnTo>
                  <a:pt x="14840" y="14355"/>
                </a:lnTo>
                <a:close/>
                <a:moveTo>
                  <a:pt x="20909" y="15442"/>
                </a:moveTo>
                <a:cubicBezTo>
                  <a:pt x="14901" y="17495"/>
                  <a:pt x="9116" y="19932"/>
                  <a:pt x="2884" y="21600"/>
                </a:cubicBezTo>
                <a:lnTo>
                  <a:pt x="30" y="19297"/>
                </a:lnTo>
                <a:lnTo>
                  <a:pt x="9557" y="16118"/>
                </a:lnTo>
                <a:lnTo>
                  <a:pt x="14942" y="14340"/>
                </a:lnTo>
                <a:lnTo>
                  <a:pt x="12582" y="12407"/>
                </a:lnTo>
                <a:lnTo>
                  <a:pt x="12036" y="11936"/>
                </a:lnTo>
                <a:lnTo>
                  <a:pt x="12015" y="11943"/>
                </a:lnTo>
                <a:lnTo>
                  <a:pt x="8301" y="8901"/>
                </a:lnTo>
                <a:lnTo>
                  <a:pt x="8982" y="5568"/>
                </a:lnTo>
                <a:cubicBezTo>
                  <a:pt x="12712" y="9086"/>
                  <a:pt x="16933" y="12151"/>
                  <a:pt x="20909" y="15442"/>
                </a:cubicBezTo>
                <a:close/>
                <a:moveTo>
                  <a:pt x="20932" y="15425"/>
                </a:moveTo>
                <a:cubicBezTo>
                  <a:pt x="16484" y="12522"/>
                  <a:pt x="12970" y="8828"/>
                  <a:pt x="8989" y="5529"/>
                </a:cubicBezTo>
                <a:lnTo>
                  <a:pt x="8982" y="5568"/>
                </a:lnTo>
                <a:cubicBezTo>
                  <a:pt x="8981" y="5627"/>
                  <a:pt x="8987" y="5585"/>
                  <a:pt x="8987" y="5643"/>
                </a:cubicBezTo>
                <a:lnTo>
                  <a:pt x="8301" y="8901"/>
                </a:lnTo>
                <a:cubicBezTo>
                  <a:pt x="8301" y="8901"/>
                  <a:pt x="8301" y="8901"/>
                  <a:pt x="8301" y="8901"/>
                </a:cubicBezTo>
                <a:lnTo>
                  <a:pt x="7374" y="13442"/>
                </a:lnTo>
                <a:lnTo>
                  <a:pt x="4909" y="14354"/>
                </a:lnTo>
                <a:lnTo>
                  <a:pt x="4028" y="14653"/>
                </a:lnTo>
                <a:lnTo>
                  <a:pt x="6825" y="927"/>
                </a:lnTo>
                <a:lnTo>
                  <a:pt x="7009" y="45"/>
                </a:lnTo>
                <a:cubicBezTo>
                  <a:pt x="11873" y="3988"/>
                  <a:pt x="16074" y="8046"/>
                  <a:pt x="21600" y="11875"/>
                </a:cubicBezTo>
                <a:lnTo>
                  <a:pt x="20932" y="15425"/>
                </a:lnTo>
                <a:close/>
              </a:path>
            </a:pathLst>
          </a:custGeom>
          <a:solidFill>
            <a:srgbClr val="FEFFFE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8285AF8-2197-6B41-98ED-C3B572B358BE}"/>
              </a:ext>
            </a:extLst>
          </p:cNvPr>
          <p:cNvSpPr txBox="1"/>
          <p:nvPr/>
        </p:nvSpPr>
        <p:spPr>
          <a:xfrm>
            <a:off x="2792653" y="1349215"/>
            <a:ext cx="2682145" cy="313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828800"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sz="19200" dirty="0"/>
              <a:t>0</a:t>
            </a:r>
            <a:r>
              <a:rPr lang="ru-RU" sz="19200" dirty="0"/>
              <a:t>5</a:t>
            </a:r>
            <a:endParaRPr sz="19200" dirty="0"/>
          </a:p>
        </p:txBody>
      </p:sp>
    </p:spTree>
    <p:extLst>
      <p:ext uri="{BB962C8B-B14F-4D97-AF65-F5344CB8AC3E}">
        <p14:creationId xmlns:p14="http://schemas.microsoft.com/office/powerpoint/2010/main" val="414508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Группа 15"/>
          <p:cNvGrpSpPr/>
          <p:nvPr/>
        </p:nvGrpSpPr>
        <p:grpSpPr>
          <a:xfrm>
            <a:off x="749670" y="902174"/>
            <a:ext cx="4696328" cy="5475174"/>
            <a:chOff x="0" y="0"/>
            <a:chExt cx="9392654" cy="10950347"/>
          </a:xfrm>
        </p:grpSpPr>
        <p:sp>
          <p:nvSpPr>
            <p:cNvPr id="1230" name="Полилиния 16"/>
            <p:cNvSpPr/>
            <p:nvPr/>
          </p:nvSpPr>
          <p:spPr>
            <a:xfrm rot="10800000">
              <a:off x="-1" y="-1"/>
              <a:ext cx="9392655" cy="1095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600" extrusionOk="0">
                  <a:moveTo>
                    <a:pt x="13725" y="4237"/>
                  </a:moveTo>
                  <a:cubicBezTo>
                    <a:pt x="13725" y="5120"/>
                    <a:pt x="13541" y="5991"/>
                    <a:pt x="13725" y="6884"/>
                  </a:cubicBezTo>
                  <a:cubicBezTo>
                    <a:pt x="14848" y="6947"/>
                    <a:pt x="15774" y="6884"/>
                    <a:pt x="16799" y="6884"/>
                  </a:cubicBezTo>
                  <a:cubicBezTo>
                    <a:pt x="16799" y="6002"/>
                    <a:pt x="16639" y="5045"/>
                    <a:pt x="16799" y="4237"/>
                  </a:cubicBezTo>
                  <a:cubicBezTo>
                    <a:pt x="15614" y="4100"/>
                    <a:pt x="14750" y="4237"/>
                    <a:pt x="13725" y="4237"/>
                  </a:cubicBezTo>
                  <a:close/>
                  <a:moveTo>
                    <a:pt x="7544" y="9559"/>
                  </a:moveTo>
                  <a:cubicBezTo>
                    <a:pt x="7446" y="10547"/>
                    <a:pt x="7544" y="11324"/>
                    <a:pt x="7544" y="12206"/>
                  </a:cubicBezTo>
                  <a:cubicBezTo>
                    <a:pt x="8606" y="12110"/>
                    <a:pt x="9593" y="12206"/>
                    <a:pt x="10618" y="12206"/>
                  </a:cubicBezTo>
                  <a:lnTo>
                    <a:pt x="10618" y="9559"/>
                  </a:lnTo>
                  <a:cubicBezTo>
                    <a:pt x="9593" y="9559"/>
                    <a:pt x="8569" y="9708"/>
                    <a:pt x="7544" y="9559"/>
                  </a:cubicBezTo>
                  <a:close/>
                  <a:moveTo>
                    <a:pt x="1363" y="14881"/>
                  </a:moveTo>
                  <a:cubicBezTo>
                    <a:pt x="1216" y="15806"/>
                    <a:pt x="1363" y="16646"/>
                    <a:pt x="1363" y="17528"/>
                  </a:cubicBezTo>
                  <a:cubicBezTo>
                    <a:pt x="2412" y="17358"/>
                    <a:pt x="3412" y="17528"/>
                    <a:pt x="4437" y="17528"/>
                  </a:cubicBezTo>
                  <a:cubicBezTo>
                    <a:pt x="4437" y="16646"/>
                    <a:pt x="4314" y="15806"/>
                    <a:pt x="4437" y="14881"/>
                  </a:cubicBezTo>
                  <a:cubicBezTo>
                    <a:pt x="3412" y="14881"/>
                    <a:pt x="2424" y="14977"/>
                    <a:pt x="1363" y="14881"/>
                  </a:cubicBezTo>
                  <a:close/>
                  <a:moveTo>
                    <a:pt x="65" y="13764"/>
                  </a:moveTo>
                  <a:cubicBezTo>
                    <a:pt x="1967" y="13902"/>
                    <a:pt x="3845" y="13764"/>
                    <a:pt x="5734" y="13764"/>
                  </a:cubicBezTo>
                  <a:lnTo>
                    <a:pt x="5734" y="13764"/>
                  </a:lnTo>
                  <a:cubicBezTo>
                    <a:pt x="5611" y="15061"/>
                    <a:pt x="5734" y="16273"/>
                    <a:pt x="5734" y="17528"/>
                  </a:cubicBezTo>
                  <a:cubicBezTo>
                    <a:pt x="7362" y="17528"/>
                    <a:pt x="8990" y="17655"/>
                    <a:pt x="10618" y="17528"/>
                  </a:cubicBezTo>
                  <a:cubicBezTo>
                    <a:pt x="10446" y="16105"/>
                    <a:pt x="10618" y="14725"/>
                    <a:pt x="10618" y="13323"/>
                  </a:cubicBezTo>
                  <a:cubicBezTo>
                    <a:pt x="9161" y="13323"/>
                    <a:pt x="7716" y="13122"/>
                    <a:pt x="6246" y="13323"/>
                  </a:cubicBezTo>
                  <a:lnTo>
                    <a:pt x="6246" y="12206"/>
                  </a:lnTo>
                  <a:cubicBezTo>
                    <a:pt x="6062" y="11355"/>
                    <a:pt x="6246" y="10442"/>
                    <a:pt x="6246" y="9559"/>
                  </a:cubicBezTo>
                  <a:lnTo>
                    <a:pt x="6246" y="9559"/>
                  </a:lnTo>
                  <a:cubicBezTo>
                    <a:pt x="6246" y="9187"/>
                    <a:pt x="6246" y="8815"/>
                    <a:pt x="6246" y="8442"/>
                  </a:cubicBezTo>
                  <a:cubicBezTo>
                    <a:pt x="8173" y="8558"/>
                    <a:pt x="10026" y="8442"/>
                    <a:pt x="11915" y="8442"/>
                  </a:cubicBezTo>
                  <a:lnTo>
                    <a:pt x="11915" y="8442"/>
                  </a:lnTo>
                  <a:cubicBezTo>
                    <a:pt x="11756" y="9707"/>
                    <a:pt x="11915" y="10951"/>
                    <a:pt x="11915" y="12206"/>
                  </a:cubicBezTo>
                  <a:cubicBezTo>
                    <a:pt x="13543" y="12206"/>
                    <a:pt x="15073" y="12079"/>
                    <a:pt x="16799" y="12206"/>
                  </a:cubicBezTo>
                  <a:cubicBezTo>
                    <a:pt x="16958" y="10815"/>
                    <a:pt x="16676" y="9403"/>
                    <a:pt x="16799" y="8001"/>
                  </a:cubicBezTo>
                  <a:cubicBezTo>
                    <a:pt x="15342" y="8001"/>
                    <a:pt x="14020" y="8096"/>
                    <a:pt x="12428" y="8001"/>
                  </a:cubicBezTo>
                  <a:lnTo>
                    <a:pt x="12428" y="6884"/>
                  </a:lnTo>
                  <a:cubicBezTo>
                    <a:pt x="12428" y="6002"/>
                    <a:pt x="12292" y="5067"/>
                    <a:pt x="12428" y="4237"/>
                  </a:cubicBezTo>
                  <a:cubicBezTo>
                    <a:pt x="12428" y="3865"/>
                    <a:pt x="12428" y="3493"/>
                    <a:pt x="12428" y="3120"/>
                  </a:cubicBezTo>
                  <a:lnTo>
                    <a:pt x="13725" y="3120"/>
                  </a:lnTo>
                  <a:cubicBezTo>
                    <a:pt x="15072" y="3025"/>
                    <a:pt x="16639" y="3120"/>
                    <a:pt x="18096" y="3120"/>
                  </a:cubicBezTo>
                  <a:lnTo>
                    <a:pt x="18096" y="3120"/>
                  </a:lnTo>
                  <a:cubicBezTo>
                    <a:pt x="17900" y="4375"/>
                    <a:pt x="18096" y="5629"/>
                    <a:pt x="18096" y="6884"/>
                  </a:cubicBezTo>
                  <a:lnTo>
                    <a:pt x="19565" y="6884"/>
                  </a:lnTo>
                  <a:cubicBezTo>
                    <a:pt x="19479" y="4974"/>
                    <a:pt x="19565" y="3255"/>
                    <a:pt x="19565" y="1441"/>
                  </a:cubicBezTo>
                  <a:lnTo>
                    <a:pt x="18817" y="1441"/>
                  </a:lnTo>
                  <a:cubicBezTo>
                    <a:pt x="19500" y="992"/>
                    <a:pt x="19471" y="1094"/>
                    <a:pt x="20167" y="0"/>
                  </a:cubicBezTo>
                  <a:cubicBezTo>
                    <a:pt x="20323" y="501"/>
                    <a:pt x="20908" y="1056"/>
                    <a:pt x="21518" y="1441"/>
                  </a:cubicBezTo>
                  <a:lnTo>
                    <a:pt x="20862" y="1441"/>
                  </a:lnTo>
                  <a:cubicBezTo>
                    <a:pt x="20690" y="3171"/>
                    <a:pt x="20862" y="5069"/>
                    <a:pt x="20862" y="6884"/>
                  </a:cubicBezTo>
                  <a:lnTo>
                    <a:pt x="20874" y="6884"/>
                  </a:lnTo>
                  <a:lnTo>
                    <a:pt x="20874" y="8001"/>
                  </a:lnTo>
                  <a:lnTo>
                    <a:pt x="20862" y="8001"/>
                  </a:lnTo>
                  <a:lnTo>
                    <a:pt x="20862" y="8001"/>
                  </a:lnTo>
                  <a:lnTo>
                    <a:pt x="19565" y="8001"/>
                  </a:lnTo>
                  <a:lnTo>
                    <a:pt x="19565" y="8001"/>
                  </a:lnTo>
                  <a:lnTo>
                    <a:pt x="18096" y="8001"/>
                  </a:lnTo>
                  <a:cubicBezTo>
                    <a:pt x="18096" y="9775"/>
                    <a:pt x="17912" y="11475"/>
                    <a:pt x="18096" y="13323"/>
                  </a:cubicBezTo>
                  <a:lnTo>
                    <a:pt x="16799" y="13323"/>
                  </a:lnTo>
                  <a:lnTo>
                    <a:pt x="16799" y="13323"/>
                  </a:lnTo>
                  <a:cubicBezTo>
                    <a:pt x="15085" y="13143"/>
                    <a:pt x="13543" y="13323"/>
                    <a:pt x="11915" y="13323"/>
                  </a:cubicBezTo>
                  <a:cubicBezTo>
                    <a:pt x="11743" y="14830"/>
                    <a:pt x="11915" y="16126"/>
                    <a:pt x="11915" y="17528"/>
                  </a:cubicBezTo>
                  <a:lnTo>
                    <a:pt x="11915" y="17528"/>
                  </a:lnTo>
                  <a:cubicBezTo>
                    <a:pt x="11915" y="17900"/>
                    <a:pt x="11915" y="18273"/>
                    <a:pt x="11915" y="18645"/>
                  </a:cubicBezTo>
                  <a:lnTo>
                    <a:pt x="11915" y="18645"/>
                  </a:lnTo>
                  <a:lnTo>
                    <a:pt x="10618" y="18645"/>
                  </a:lnTo>
                  <a:lnTo>
                    <a:pt x="10618" y="18645"/>
                  </a:lnTo>
                  <a:cubicBezTo>
                    <a:pt x="8941" y="18793"/>
                    <a:pt x="7362" y="18645"/>
                    <a:pt x="5734" y="18645"/>
                  </a:cubicBezTo>
                  <a:cubicBezTo>
                    <a:pt x="5734" y="19630"/>
                    <a:pt x="5661" y="20530"/>
                    <a:pt x="5734" y="21600"/>
                  </a:cubicBezTo>
                  <a:lnTo>
                    <a:pt x="4869" y="21600"/>
                  </a:lnTo>
                  <a:lnTo>
                    <a:pt x="4869" y="21600"/>
                  </a:lnTo>
                  <a:cubicBezTo>
                    <a:pt x="3663" y="21600"/>
                    <a:pt x="2493" y="21484"/>
                    <a:pt x="1249" y="21600"/>
                  </a:cubicBezTo>
                  <a:lnTo>
                    <a:pt x="1249" y="20483"/>
                  </a:lnTo>
                  <a:cubicBezTo>
                    <a:pt x="2312" y="20483"/>
                    <a:pt x="3276" y="20546"/>
                    <a:pt x="4437" y="20483"/>
                  </a:cubicBezTo>
                  <a:cubicBezTo>
                    <a:pt x="4326" y="19817"/>
                    <a:pt x="4437" y="19258"/>
                    <a:pt x="4437" y="18645"/>
                  </a:cubicBezTo>
                  <a:cubicBezTo>
                    <a:pt x="2795" y="18529"/>
                    <a:pt x="1522" y="18645"/>
                    <a:pt x="65" y="18645"/>
                  </a:cubicBezTo>
                  <a:lnTo>
                    <a:pt x="65" y="17528"/>
                  </a:lnTo>
                  <a:cubicBezTo>
                    <a:pt x="-82" y="16624"/>
                    <a:pt x="65" y="15763"/>
                    <a:pt x="65" y="14881"/>
                  </a:cubicBezTo>
                  <a:lnTo>
                    <a:pt x="65" y="13764"/>
                  </a:lnTo>
                  <a:close/>
                </a:path>
              </a:pathLst>
            </a:custGeom>
            <a:noFill/>
            <a:ln w="762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237" name="Группа 17"/>
            <p:cNvGrpSpPr/>
            <p:nvPr/>
          </p:nvGrpSpPr>
          <p:grpSpPr>
            <a:xfrm>
              <a:off x="1477146" y="1502032"/>
              <a:ext cx="5990906" cy="5960897"/>
              <a:chOff x="0" y="0"/>
              <a:chExt cx="5990904" cy="5960895"/>
            </a:xfrm>
          </p:grpSpPr>
          <p:sp>
            <p:nvSpPr>
              <p:cNvPr id="1231" name="Полилиния 18"/>
              <p:cNvSpPr/>
              <p:nvPr/>
            </p:nvSpPr>
            <p:spPr>
              <a:xfrm flipH="1" flipV="1">
                <a:off x="5406378" y="0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2" name="Полилиния 19"/>
              <p:cNvSpPr/>
              <p:nvPr/>
            </p:nvSpPr>
            <p:spPr>
              <a:xfrm flipH="1" flipV="1">
                <a:off x="5402374" y="563595"/>
                <a:ext cx="584528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3" name="Полилиния 20"/>
              <p:cNvSpPr/>
              <p:nvPr/>
            </p:nvSpPr>
            <p:spPr>
              <a:xfrm flipH="1">
                <a:off x="2688598" y="2701763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4" name="Полилиния 21"/>
              <p:cNvSpPr/>
              <p:nvPr/>
            </p:nvSpPr>
            <p:spPr>
              <a:xfrm flipH="1">
                <a:off x="2709773" y="3265118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5" name="Полилиния 22"/>
              <p:cNvSpPr/>
              <p:nvPr/>
            </p:nvSpPr>
            <p:spPr>
              <a:xfrm flipH="1">
                <a:off x="0" y="5398371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6" name="Полилиния 23"/>
              <p:cNvSpPr/>
              <p:nvPr/>
            </p:nvSpPr>
            <p:spPr>
              <a:xfrm flipH="1">
                <a:off x="7642" y="5960895"/>
                <a:ext cx="584528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239" name="Прямоугольник 9"/>
          <p:cNvSpPr/>
          <p:nvPr/>
        </p:nvSpPr>
        <p:spPr>
          <a:xfrm>
            <a:off x="2470335" y="510462"/>
            <a:ext cx="7251331" cy="707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89" extrusionOk="0">
                <a:moveTo>
                  <a:pt x="0" y="0"/>
                </a:moveTo>
                <a:lnTo>
                  <a:pt x="21600" y="0"/>
                </a:lnTo>
                <a:cubicBezTo>
                  <a:pt x="21600" y="6729"/>
                  <a:pt x="21488" y="13079"/>
                  <a:pt x="21600" y="20188"/>
                </a:cubicBezTo>
                <a:cubicBezTo>
                  <a:pt x="16970" y="18711"/>
                  <a:pt x="12291" y="21600"/>
                  <a:pt x="7709" y="19743"/>
                </a:cubicBezTo>
                <a:cubicBezTo>
                  <a:pt x="5107" y="18942"/>
                  <a:pt x="2570" y="20040"/>
                  <a:pt x="0" y="20188"/>
                </a:cubicBezTo>
                <a:cubicBezTo>
                  <a:pt x="96" y="12699"/>
                  <a:pt x="0" y="672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0" name="TextBox 59"/>
          <p:cNvSpPr txBox="1"/>
          <p:nvPr/>
        </p:nvSpPr>
        <p:spPr>
          <a:xfrm>
            <a:off x="2570801" y="584825"/>
            <a:ext cx="6965551" cy="395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lvl1pPr defTabSz="1828800">
              <a:lnSpc>
                <a:spcPct val="80000"/>
              </a:lnSpc>
              <a:defRPr sz="72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pPr algn="ctr">
              <a:defRPr sz="5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400" dirty="0"/>
              <a:t>Развертывание и масштабирование</a:t>
            </a:r>
          </a:p>
        </p:txBody>
      </p:sp>
      <p:sp>
        <p:nvSpPr>
          <p:cNvPr id="1241" name="Прямоугольник 29"/>
          <p:cNvSpPr txBox="1"/>
          <p:nvPr/>
        </p:nvSpPr>
        <p:spPr>
          <a:xfrm>
            <a:off x="5645924" y="1828772"/>
            <a:ext cx="3638092" cy="83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Обзор вариантов развертывания: облачное, локальное, контейнеризация</a:t>
            </a:r>
            <a:endParaRPr sz="900" dirty="0"/>
          </a:p>
        </p:txBody>
      </p:sp>
      <p:sp>
        <p:nvSpPr>
          <p:cNvPr id="1242" name="Прямоугольник 30"/>
          <p:cNvSpPr txBox="1"/>
          <p:nvPr/>
        </p:nvSpPr>
        <p:spPr>
          <a:xfrm>
            <a:off x="4286193" y="3219304"/>
            <a:ext cx="4169433" cy="1083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Масштабирование веб-приложений с использованием </a:t>
            </a:r>
            <a:r>
              <a:rPr lang="ru-RU" sz="2000" dirty="0" err="1"/>
              <a:t>балансировщиков</a:t>
            </a:r>
            <a:r>
              <a:rPr lang="ru-RU" sz="2000" dirty="0"/>
              <a:t> нагрузки и кэширования</a:t>
            </a:r>
            <a:endParaRPr lang="en" sz="2000" dirty="0"/>
          </a:p>
        </p:txBody>
      </p:sp>
      <p:sp>
        <p:nvSpPr>
          <p:cNvPr id="1243" name="Прямоугольник 31"/>
          <p:cNvSpPr txBox="1"/>
          <p:nvPr/>
        </p:nvSpPr>
        <p:spPr>
          <a:xfrm>
            <a:off x="2952066" y="4568782"/>
            <a:ext cx="3638092" cy="83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Рекомендации по развертыванию </a:t>
            </a:r>
            <a:r>
              <a:rPr lang="en" sz="2000" dirty="0"/>
              <a:t>Python  </a:t>
            </a:r>
            <a:r>
              <a:rPr lang="ru-RU" sz="2000" dirty="0"/>
              <a:t>приложений</a:t>
            </a:r>
            <a:endParaRPr sz="900" dirty="0"/>
          </a:p>
        </p:txBody>
      </p:sp>
      <p:grpSp>
        <p:nvGrpSpPr>
          <p:cNvPr id="1274" name="Группа 32"/>
          <p:cNvGrpSpPr/>
          <p:nvPr/>
        </p:nvGrpSpPr>
        <p:grpSpPr>
          <a:xfrm>
            <a:off x="8007623" y="3289277"/>
            <a:ext cx="3004913" cy="3133272"/>
            <a:chOff x="0" y="0"/>
            <a:chExt cx="6009822" cy="6266542"/>
          </a:xfrm>
        </p:grpSpPr>
        <p:grpSp>
          <p:nvGrpSpPr>
            <p:cNvPr id="1254" name="Группа 33"/>
            <p:cNvGrpSpPr/>
            <p:nvPr/>
          </p:nvGrpSpPr>
          <p:grpSpPr>
            <a:xfrm>
              <a:off x="0" y="668642"/>
              <a:ext cx="4975517" cy="5597901"/>
              <a:chOff x="0" y="0"/>
              <a:chExt cx="4975516" cy="5597899"/>
            </a:xfrm>
          </p:grpSpPr>
          <p:sp>
            <p:nvSpPr>
              <p:cNvPr id="1244" name="Прямоугольник 11"/>
              <p:cNvSpPr/>
              <p:nvPr/>
            </p:nvSpPr>
            <p:spPr>
              <a:xfrm rot="20048694">
                <a:off x="844672" y="484908"/>
                <a:ext cx="3286172" cy="4628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458" extrusionOk="0">
                    <a:moveTo>
                      <a:pt x="118" y="42"/>
                    </a:moveTo>
                    <a:cubicBezTo>
                      <a:pt x="7098" y="82"/>
                      <a:pt x="13994" y="-142"/>
                      <a:pt x="21060" y="164"/>
                    </a:cubicBezTo>
                    <a:lnTo>
                      <a:pt x="21346" y="21458"/>
                    </a:lnTo>
                    <a:cubicBezTo>
                      <a:pt x="14270" y="21458"/>
                      <a:pt x="7165" y="21213"/>
                      <a:pt x="118" y="21458"/>
                    </a:cubicBezTo>
                    <a:cubicBezTo>
                      <a:pt x="403" y="14319"/>
                      <a:pt x="-254" y="7201"/>
                      <a:pt x="118" y="42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5" name="Прямоугольник 1"/>
              <p:cNvSpPr/>
              <p:nvPr/>
            </p:nvSpPr>
            <p:spPr>
              <a:xfrm rot="20048694">
                <a:off x="387696" y="993776"/>
                <a:ext cx="2695603" cy="500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6" name="Полилиния 72"/>
              <p:cNvSpPr/>
              <p:nvPr/>
            </p:nvSpPr>
            <p:spPr>
              <a:xfrm rot="20048694">
                <a:off x="884732" y="2318272"/>
                <a:ext cx="1847731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3321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7" name="Полилиния 73"/>
              <p:cNvSpPr/>
              <p:nvPr/>
            </p:nvSpPr>
            <p:spPr>
              <a:xfrm rot="20048694">
                <a:off x="1024023" y="2524076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1690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8" name="Полилиния 74"/>
              <p:cNvSpPr/>
              <p:nvPr/>
            </p:nvSpPr>
            <p:spPr>
              <a:xfrm rot="20048694">
                <a:off x="2021159" y="4581724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7199" y="0"/>
                      <a:pt x="14623" y="2160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9" name="Полилиния 75"/>
              <p:cNvSpPr/>
              <p:nvPr/>
            </p:nvSpPr>
            <p:spPr>
              <a:xfrm rot="3848694">
                <a:off x="869911" y="4334546"/>
                <a:ext cx="1765282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6553" y="21600"/>
                      <a:pt x="14401" y="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0" name="Полилиния 76"/>
              <p:cNvSpPr/>
              <p:nvPr/>
            </p:nvSpPr>
            <p:spPr>
              <a:xfrm rot="20048694">
                <a:off x="1815714" y="3157290"/>
                <a:ext cx="2027585" cy="1358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25" y="18914"/>
                      <a:pt x="2391" y="16648"/>
                      <a:pt x="3375" y="13542"/>
                    </a:cubicBezTo>
                    <a:lnTo>
                      <a:pt x="4875" y="16564"/>
                    </a:lnTo>
                    <a:cubicBezTo>
                      <a:pt x="6075" y="14251"/>
                      <a:pt x="7369" y="12427"/>
                      <a:pt x="8475" y="9625"/>
                    </a:cubicBezTo>
                    <a:lnTo>
                      <a:pt x="10425" y="13542"/>
                    </a:lnTo>
                    <a:cubicBezTo>
                      <a:pt x="12375" y="10222"/>
                      <a:pt x="14559" y="7531"/>
                      <a:pt x="16275" y="3581"/>
                    </a:cubicBezTo>
                    <a:cubicBezTo>
                      <a:pt x="18003" y="1758"/>
                      <a:pt x="19825" y="1194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grpSp>
            <p:nvGrpSpPr>
              <p:cNvPr id="1253" name="Группа 77"/>
              <p:cNvGrpSpPr/>
              <p:nvPr/>
            </p:nvGrpSpPr>
            <p:grpSpPr>
              <a:xfrm>
                <a:off x="3322735" y="2730327"/>
                <a:ext cx="153457" cy="170578"/>
                <a:chOff x="0" y="0"/>
                <a:chExt cx="153455" cy="170577"/>
              </a:xfrm>
            </p:grpSpPr>
            <p:sp>
              <p:nvSpPr>
                <p:cNvPr id="1251" name="Прямая соединительная линия 78"/>
                <p:cNvSpPr/>
                <p:nvPr/>
              </p:nvSpPr>
              <p:spPr>
                <a:xfrm flipV="1">
                  <a:off x="0" y="0"/>
                  <a:ext cx="150124" cy="78002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52" name="Прямая соединительная линия 79"/>
                <p:cNvSpPr/>
                <p:nvPr/>
              </p:nvSpPr>
              <p:spPr>
                <a:xfrm flipH="1">
                  <a:off x="136519" y="2248"/>
                  <a:ext cx="16937" cy="168330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262" name="Группа 34"/>
            <p:cNvGrpSpPr/>
            <p:nvPr/>
          </p:nvGrpSpPr>
          <p:grpSpPr>
            <a:xfrm>
              <a:off x="1108657" y="356747"/>
              <a:ext cx="4098958" cy="5164142"/>
              <a:chOff x="0" y="0"/>
              <a:chExt cx="4098956" cy="5164140"/>
            </a:xfrm>
          </p:grpSpPr>
          <p:sp>
            <p:nvSpPr>
              <p:cNvPr id="1255" name="Прямоугольник 11"/>
              <p:cNvSpPr/>
              <p:nvPr/>
            </p:nvSpPr>
            <p:spPr>
              <a:xfrm rot="20948696">
                <a:off x="406392" y="268028"/>
                <a:ext cx="3286172" cy="462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458" extrusionOk="0">
                    <a:moveTo>
                      <a:pt x="118" y="42"/>
                    </a:moveTo>
                    <a:cubicBezTo>
                      <a:pt x="7098" y="82"/>
                      <a:pt x="13994" y="-142"/>
                      <a:pt x="21060" y="164"/>
                    </a:cubicBezTo>
                    <a:lnTo>
                      <a:pt x="21346" y="21458"/>
                    </a:lnTo>
                    <a:cubicBezTo>
                      <a:pt x="14270" y="21458"/>
                      <a:pt x="7165" y="21213"/>
                      <a:pt x="118" y="21458"/>
                    </a:cubicBezTo>
                    <a:cubicBezTo>
                      <a:pt x="403" y="14319"/>
                      <a:pt x="-254" y="7201"/>
                      <a:pt x="118" y="42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6" name="Прямоугольник 1"/>
              <p:cNvSpPr/>
              <p:nvPr/>
            </p:nvSpPr>
            <p:spPr>
              <a:xfrm rot="20948696">
                <a:off x="377519" y="635212"/>
                <a:ext cx="2695605" cy="500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7" name="Полилиния 50"/>
              <p:cNvSpPr/>
              <p:nvPr/>
            </p:nvSpPr>
            <p:spPr>
              <a:xfrm rot="20948696">
                <a:off x="590709" y="1941576"/>
                <a:ext cx="1847732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3321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8" name="Полилиния 57"/>
              <p:cNvSpPr/>
              <p:nvPr/>
            </p:nvSpPr>
            <p:spPr>
              <a:xfrm rot="20948696">
                <a:off x="659865" y="2268452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1690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9" name="Полилиния 58"/>
              <p:cNvSpPr/>
              <p:nvPr/>
            </p:nvSpPr>
            <p:spPr>
              <a:xfrm rot="20948696">
                <a:off x="799869" y="3113052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7199" y="0"/>
                      <a:pt x="14623" y="2160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0" name="Полилиния 67"/>
              <p:cNvSpPr/>
              <p:nvPr/>
            </p:nvSpPr>
            <p:spPr>
              <a:xfrm rot="20948696">
                <a:off x="730050" y="2755219"/>
                <a:ext cx="1765282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6553" y="21600"/>
                      <a:pt x="14401" y="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1" name="Прямоугольник 1"/>
              <p:cNvSpPr/>
              <p:nvPr/>
            </p:nvSpPr>
            <p:spPr>
              <a:xfrm rot="20948696">
                <a:off x="966463" y="3530639"/>
                <a:ext cx="2695604" cy="85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273" name="Группа 35"/>
            <p:cNvGrpSpPr/>
            <p:nvPr/>
          </p:nvGrpSpPr>
          <p:grpSpPr>
            <a:xfrm>
              <a:off x="2397731" y="-1"/>
              <a:ext cx="3612093" cy="4853503"/>
              <a:chOff x="0" y="0"/>
              <a:chExt cx="3612091" cy="4853501"/>
            </a:xfrm>
          </p:grpSpPr>
          <p:sp>
            <p:nvSpPr>
              <p:cNvPr id="1263" name="Прямоугольник 11"/>
              <p:cNvSpPr/>
              <p:nvPr/>
            </p:nvSpPr>
            <p:spPr>
              <a:xfrm rot="248696">
                <a:off x="162960" y="112708"/>
                <a:ext cx="3286172" cy="462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458" extrusionOk="0">
                    <a:moveTo>
                      <a:pt x="118" y="42"/>
                    </a:moveTo>
                    <a:cubicBezTo>
                      <a:pt x="7098" y="82"/>
                      <a:pt x="13994" y="-142"/>
                      <a:pt x="21060" y="164"/>
                    </a:cubicBezTo>
                    <a:lnTo>
                      <a:pt x="21346" y="21458"/>
                    </a:lnTo>
                    <a:cubicBezTo>
                      <a:pt x="14270" y="21458"/>
                      <a:pt x="7165" y="21213"/>
                      <a:pt x="118" y="21458"/>
                    </a:cubicBezTo>
                    <a:cubicBezTo>
                      <a:pt x="403" y="14319"/>
                      <a:pt x="-254" y="7201"/>
                      <a:pt x="118" y="42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4" name="Прямоугольник 1"/>
              <p:cNvSpPr/>
              <p:nvPr/>
            </p:nvSpPr>
            <p:spPr>
              <a:xfrm rot="248696">
                <a:off x="584291" y="453773"/>
                <a:ext cx="2695603" cy="500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5" name="Полилиния 39"/>
              <p:cNvSpPr/>
              <p:nvPr/>
            </p:nvSpPr>
            <p:spPr>
              <a:xfrm rot="248696">
                <a:off x="527990" y="1669178"/>
                <a:ext cx="1847731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3321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6" name="Полилиния 40"/>
              <p:cNvSpPr/>
              <p:nvPr/>
            </p:nvSpPr>
            <p:spPr>
              <a:xfrm rot="248696">
                <a:off x="498077" y="2094826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1690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7" name="Полилиния 41"/>
              <p:cNvSpPr/>
              <p:nvPr/>
            </p:nvSpPr>
            <p:spPr>
              <a:xfrm rot="248696">
                <a:off x="332808" y="4375369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7199" y="0"/>
                      <a:pt x="14623" y="2160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8" name="Полилиния 42"/>
              <p:cNvSpPr/>
              <p:nvPr/>
            </p:nvSpPr>
            <p:spPr>
              <a:xfrm rot="5648696">
                <a:off x="-487467" y="3387299"/>
                <a:ext cx="1765281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6553" y="21600"/>
                      <a:pt x="14401" y="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9" name="Полилиния 43"/>
              <p:cNvSpPr/>
              <p:nvPr/>
            </p:nvSpPr>
            <p:spPr>
              <a:xfrm rot="248696">
                <a:off x="569345" y="2816940"/>
                <a:ext cx="2027585" cy="1358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25" y="18914"/>
                      <a:pt x="2391" y="16648"/>
                      <a:pt x="3375" y="13542"/>
                    </a:cubicBezTo>
                    <a:lnTo>
                      <a:pt x="4875" y="16564"/>
                    </a:lnTo>
                    <a:cubicBezTo>
                      <a:pt x="6075" y="14251"/>
                      <a:pt x="7369" y="12427"/>
                      <a:pt x="8475" y="9625"/>
                    </a:cubicBezTo>
                    <a:lnTo>
                      <a:pt x="10425" y="13542"/>
                    </a:lnTo>
                    <a:cubicBezTo>
                      <a:pt x="12375" y="10222"/>
                      <a:pt x="14559" y="7531"/>
                      <a:pt x="16275" y="3581"/>
                    </a:cubicBezTo>
                    <a:cubicBezTo>
                      <a:pt x="18003" y="1758"/>
                      <a:pt x="19825" y="1194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grpSp>
            <p:nvGrpSpPr>
              <p:cNvPr id="1272" name="Группа 44"/>
              <p:cNvGrpSpPr/>
              <p:nvPr/>
            </p:nvGrpSpPr>
            <p:grpSpPr>
              <a:xfrm>
                <a:off x="2524465" y="2852361"/>
                <a:ext cx="170774" cy="148434"/>
                <a:chOff x="0" y="0"/>
                <a:chExt cx="170772" cy="148432"/>
              </a:xfrm>
            </p:grpSpPr>
            <p:sp>
              <p:nvSpPr>
                <p:cNvPr id="1270" name="Прямая соединительная линия 45"/>
                <p:cNvSpPr/>
                <p:nvPr/>
              </p:nvSpPr>
              <p:spPr>
                <a:xfrm>
                  <a:off x="0" y="-1"/>
                  <a:ext cx="169012" cy="7512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71" name="Прямая соединительная линия 46"/>
                <p:cNvSpPr/>
                <p:nvPr/>
              </p:nvSpPr>
              <p:spPr>
                <a:xfrm flipH="1">
                  <a:off x="71941" y="11124"/>
                  <a:ext cx="98832" cy="137309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  <p:sp>
        <p:nvSpPr>
          <p:cNvPr id="1275" name="Полилиния 51"/>
          <p:cNvSpPr/>
          <p:nvPr/>
        </p:nvSpPr>
        <p:spPr>
          <a:xfrm>
            <a:off x="3206622" y="3432445"/>
            <a:ext cx="524892" cy="518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14" y="9264"/>
                </a:moveTo>
                <a:lnTo>
                  <a:pt x="8476" y="9264"/>
                </a:lnTo>
                <a:cubicBezTo>
                  <a:pt x="8247" y="10109"/>
                  <a:pt x="8476" y="10912"/>
                  <a:pt x="8476" y="11736"/>
                </a:cubicBezTo>
                <a:lnTo>
                  <a:pt x="5914" y="11736"/>
                </a:lnTo>
                <a:close/>
                <a:moveTo>
                  <a:pt x="9498" y="7039"/>
                </a:moveTo>
                <a:lnTo>
                  <a:pt x="12060" y="7039"/>
                </a:lnTo>
                <a:cubicBezTo>
                  <a:pt x="12203" y="8604"/>
                  <a:pt x="12060" y="10170"/>
                  <a:pt x="12060" y="11736"/>
                </a:cubicBezTo>
                <a:lnTo>
                  <a:pt x="9498" y="11736"/>
                </a:lnTo>
                <a:cubicBezTo>
                  <a:pt x="9498" y="10170"/>
                  <a:pt x="9727" y="8604"/>
                  <a:pt x="9498" y="7039"/>
                </a:cubicBezTo>
                <a:close/>
                <a:moveTo>
                  <a:pt x="13090" y="4566"/>
                </a:moveTo>
                <a:lnTo>
                  <a:pt x="15652" y="4566"/>
                </a:lnTo>
                <a:cubicBezTo>
                  <a:pt x="15852" y="6977"/>
                  <a:pt x="15652" y="9346"/>
                  <a:pt x="15652" y="11736"/>
                </a:cubicBezTo>
                <a:lnTo>
                  <a:pt x="13090" y="11736"/>
                </a:lnTo>
                <a:cubicBezTo>
                  <a:pt x="13090" y="9346"/>
                  <a:pt x="13319" y="6977"/>
                  <a:pt x="13090" y="4566"/>
                </a:cubicBezTo>
                <a:close/>
                <a:moveTo>
                  <a:pt x="14758" y="2968"/>
                </a:moveTo>
                <a:cubicBezTo>
                  <a:pt x="10762" y="2910"/>
                  <a:pt x="6838" y="3144"/>
                  <a:pt x="2856" y="3144"/>
                </a:cubicBezTo>
                <a:cubicBezTo>
                  <a:pt x="2856" y="6522"/>
                  <a:pt x="2548" y="9848"/>
                  <a:pt x="2856" y="13278"/>
                </a:cubicBezTo>
                <a:cubicBezTo>
                  <a:pt x="8370" y="13590"/>
                  <a:pt x="13474" y="13278"/>
                  <a:pt x="18782" y="13278"/>
                </a:cubicBezTo>
                <a:cubicBezTo>
                  <a:pt x="19090" y="9952"/>
                  <a:pt x="18782" y="6522"/>
                  <a:pt x="18782" y="3144"/>
                </a:cubicBezTo>
                <a:cubicBezTo>
                  <a:pt x="17430" y="3040"/>
                  <a:pt x="16090" y="2988"/>
                  <a:pt x="14758" y="2968"/>
                </a:cubicBezTo>
                <a:close/>
                <a:moveTo>
                  <a:pt x="10834" y="0"/>
                </a:moveTo>
                <a:cubicBezTo>
                  <a:pt x="10975" y="0"/>
                  <a:pt x="11360" y="238"/>
                  <a:pt x="11360" y="533"/>
                </a:cubicBezTo>
                <a:lnTo>
                  <a:pt x="11360" y="1119"/>
                </a:lnTo>
                <a:cubicBezTo>
                  <a:pt x="14598" y="1119"/>
                  <a:pt x="17631" y="1483"/>
                  <a:pt x="21074" y="1119"/>
                </a:cubicBezTo>
                <a:cubicBezTo>
                  <a:pt x="21365" y="1119"/>
                  <a:pt x="21600" y="1358"/>
                  <a:pt x="21600" y="1652"/>
                </a:cubicBezTo>
                <a:cubicBezTo>
                  <a:pt x="21600" y="1946"/>
                  <a:pt x="21365" y="2184"/>
                  <a:pt x="21074" y="2184"/>
                </a:cubicBezTo>
                <a:lnTo>
                  <a:pt x="20421" y="2184"/>
                </a:lnTo>
                <a:cubicBezTo>
                  <a:pt x="20421" y="6179"/>
                  <a:pt x="20729" y="10173"/>
                  <a:pt x="20421" y="14167"/>
                </a:cubicBezTo>
                <a:lnTo>
                  <a:pt x="21074" y="14167"/>
                </a:lnTo>
                <a:cubicBezTo>
                  <a:pt x="21365" y="14167"/>
                  <a:pt x="21600" y="14406"/>
                  <a:pt x="21600" y="14700"/>
                </a:cubicBezTo>
                <a:cubicBezTo>
                  <a:pt x="21600" y="14994"/>
                  <a:pt x="21365" y="15232"/>
                  <a:pt x="21074" y="15232"/>
                </a:cubicBezTo>
                <a:lnTo>
                  <a:pt x="12229" y="15232"/>
                </a:lnTo>
                <a:cubicBezTo>
                  <a:pt x="13496" y="16932"/>
                  <a:pt x="15276" y="18319"/>
                  <a:pt x="16799" y="19862"/>
                </a:cubicBezTo>
                <a:cubicBezTo>
                  <a:pt x="17005" y="20070"/>
                  <a:pt x="17005" y="20407"/>
                  <a:pt x="16799" y="20615"/>
                </a:cubicBezTo>
                <a:cubicBezTo>
                  <a:pt x="16594" y="20823"/>
                  <a:pt x="16261" y="20823"/>
                  <a:pt x="16056" y="20615"/>
                </a:cubicBezTo>
                <a:cubicBezTo>
                  <a:pt x="14479" y="19018"/>
                  <a:pt x="12800" y="17577"/>
                  <a:pt x="11326" y="15824"/>
                </a:cubicBezTo>
                <a:cubicBezTo>
                  <a:pt x="11531" y="17676"/>
                  <a:pt x="11326" y="19320"/>
                  <a:pt x="11326" y="21067"/>
                </a:cubicBezTo>
                <a:cubicBezTo>
                  <a:pt x="11326" y="21362"/>
                  <a:pt x="11090" y="21600"/>
                  <a:pt x="10800" y="21600"/>
                </a:cubicBezTo>
                <a:cubicBezTo>
                  <a:pt x="10510" y="21600"/>
                  <a:pt x="10274" y="21362"/>
                  <a:pt x="10274" y="21067"/>
                </a:cubicBezTo>
                <a:cubicBezTo>
                  <a:pt x="10274" y="19329"/>
                  <a:pt x="10582" y="17642"/>
                  <a:pt x="10274" y="15851"/>
                </a:cubicBezTo>
                <a:cubicBezTo>
                  <a:pt x="8421" y="17260"/>
                  <a:pt x="7185" y="18981"/>
                  <a:pt x="5640" y="20546"/>
                </a:cubicBezTo>
                <a:cubicBezTo>
                  <a:pt x="5434" y="20754"/>
                  <a:pt x="5101" y="20754"/>
                  <a:pt x="4896" y="20546"/>
                </a:cubicBezTo>
                <a:cubicBezTo>
                  <a:pt x="4691" y="20338"/>
                  <a:pt x="4691" y="20000"/>
                  <a:pt x="4896" y="19792"/>
                </a:cubicBezTo>
                <a:cubicBezTo>
                  <a:pt x="6397" y="18272"/>
                  <a:pt x="7641" y="16804"/>
                  <a:pt x="9398" y="15232"/>
                </a:cubicBezTo>
                <a:lnTo>
                  <a:pt x="526" y="15232"/>
                </a:lnTo>
                <a:cubicBezTo>
                  <a:pt x="235" y="15232"/>
                  <a:pt x="0" y="14994"/>
                  <a:pt x="0" y="14700"/>
                </a:cubicBezTo>
                <a:cubicBezTo>
                  <a:pt x="0" y="14406"/>
                  <a:pt x="235" y="14167"/>
                  <a:pt x="526" y="14167"/>
                </a:cubicBezTo>
                <a:lnTo>
                  <a:pt x="1218" y="14167"/>
                </a:lnTo>
                <a:cubicBezTo>
                  <a:pt x="1577" y="10277"/>
                  <a:pt x="1218" y="6179"/>
                  <a:pt x="1218" y="2184"/>
                </a:cubicBezTo>
                <a:lnTo>
                  <a:pt x="526" y="2184"/>
                </a:lnTo>
                <a:cubicBezTo>
                  <a:pt x="235" y="2184"/>
                  <a:pt x="0" y="1946"/>
                  <a:pt x="0" y="1652"/>
                </a:cubicBezTo>
                <a:cubicBezTo>
                  <a:pt x="0" y="1358"/>
                  <a:pt x="235" y="1119"/>
                  <a:pt x="526" y="1119"/>
                </a:cubicBezTo>
                <a:cubicBezTo>
                  <a:pt x="3787" y="1483"/>
                  <a:pt x="7048" y="1119"/>
                  <a:pt x="10309" y="1119"/>
                </a:cubicBezTo>
                <a:lnTo>
                  <a:pt x="10514" y="533"/>
                </a:lnTo>
                <a:cubicBezTo>
                  <a:pt x="10514" y="238"/>
                  <a:pt x="10693" y="0"/>
                  <a:pt x="10834" y="0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76" name="Полилиния 52"/>
          <p:cNvSpPr/>
          <p:nvPr/>
        </p:nvSpPr>
        <p:spPr>
          <a:xfrm rot="5400000">
            <a:off x="1868189" y="4811605"/>
            <a:ext cx="518185" cy="524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57" y="12924"/>
                </a:moveTo>
                <a:cubicBezTo>
                  <a:pt x="5857" y="11050"/>
                  <a:pt x="7240" y="9511"/>
                  <a:pt x="8059" y="7303"/>
                </a:cubicBezTo>
                <a:cubicBezTo>
                  <a:pt x="9047" y="9511"/>
                  <a:pt x="10260" y="11050"/>
                  <a:pt x="11361" y="12924"/>
                </a:cubicBezTo>
                <a:cubicBezTo>
                  <a:pt x="9160" y="12924"/>
                  <a:pt x="7015" y="12478"/>
                  <a:pt x="4757" y="12924"/>
                </a:cubicBezTo>
                <a:close/>
                <a:moveTo>
                  <a:pt x="2968" y="6842"/>
                </a:moveTo>
                <a:cubicBezTo>
                  <a:pt x="2910" y="10838"/>
                  <a:pt x="3144" y="14762"/>
                  <a:pt x="3144" y="18744"/>
                </a:cubicBezTo>
                <a:cubicBezTo>
                  <a:pt x="6522" y="18744"/>
                  <a:pt x="9848" y="19052"/>
                  <a:pt x="13278" y="18744"/>
                </a:cubicBezTo>
                <a:cubicBezTo>
                  <a:pt x="13590" y="13230"/>
                  <a:pt x="13278" y="8126"/>
                  <a:pt x="13278" y="2818"/>
                </a:cubicBezTo>
                <a:cubicBezTo>
                  <a:pt x="9952" y="2510"/>
                  <a:pt x="6522" y="2818"/>
                  <a:pt x="3144" y="2818"/>
                </a:cubicBezTo>
                <a:cubicBezTo>
                  <a:pt x="3040" y="4170"/>
                  <a:pt x="2988" y="5510"/>
                  <a:pt x="2968" y="6842"/>
                </a:cubicBezTo>
                <a:close/>
                <a:moveTo>
                  <a:pt x="0" y="10766"/>
                </a:moveTo>
                <a:cubicBezTo>
                  <a:pt x="0" y="10625"/>
                  <a:pt x="238" y="10240"/>
                  <a:pt x="533" y="10240"/>
                </a:cubicBezTo>
                <a:lnTo>
                  <a:pt x="1119" y="10240"/>
                </a:lnTo>
                <a:cubicBezTo>
                  <a:pt x="1119" y="7002"/>
                  <a:pt x="1483" y="3969"/>
                  <a:pt x="1119" y="526"/>
                </a:cubicBezTo>
                <a:cubicBezTo>
                  <a:pt x="1119" y="235"/>
                  <a:pt x="1358" y="0"/>
                  <a:pt x="1652" y="0"/>
                </a:cubicBezTo>
                <a:cubicBezTo>
                  <a:pt x="1946" y="0"/>
                  <a:pt x="2184" y="235"/>
                  <a:pt x="2184" y="526"/>
                </a:cubicBezTo>
                <a:lnTo>
                  <a:pt x="2184" y="1179"/>
                </a:lnTo>
                <a:cubicBezTo>
                  <a:pt x="6179" y="1179"/>
                  <a:pt x="10173" y="871"/>
                  <a:pt x="14167" y="1179"/>
                </a:cubicBezTo>
                <a:lnTo>
                  <a:pt x="14167" y="526"/>
                </a:lnTo>
                <a:cubicBezTo>
                  <a:pt x="14167" y="235"/>
                  <a:pt x="14406" y="0"/>
                  <a:pt x="14700" y="0"/>
                </a:cubicBezTo>
                <a:cubicBezTo>
                  <a:pt x="14994" y="0"/>
                  <a:pt x="15232" y="235"/>
                  <a:pt x="15232" y="526"/>
                </a:cubicBezTo>
                <a:lnTo>
                  <a:pt x="15232" y="9371"/>
                </a:lnTo>
                <a:cubicBezTo>
                  <a:pt x="16932" y="8104"/>
                  <a:pt x="18319" y="6324"/>
                  <a:pt x="19862" y="4801"/>
                </a:cubicBezTo>
                <a:cubicBezTo>
                  <a:pt x="20070" y="4595"/>
                  <a:pt x="20407" y="4595"/>
                  <a:pt x="20615" y="4801"/>
                </a:cubicBezTo>
                <a:cubicBezTo>
                  <a:pt x="20823" y="5006"/>
                  <a:pt x="20823" y="5339"/>
                  <a:pt x="20615" y="5544"/>
                </a:cubicBezTo>
                <a:cubicBezTo>
                  <a:pt x="19018" y="7121"/>
                  <a:pt x="17577" y="8800"/>
                  <a:pt x="15824" y="10274"/>
                </a:cubicBezTo>
                <a:cubicBezTo>
                  <a:pt x="17676" y="10069"/>
                  <a:pt x="19320" y="10274"/>
                  <a:pt x="21067" y="10274"/>
                </a:cubicBezTo>
                <a:cubicBezTo>
                  <a:pt x="21362" y="10274"/>
                  <a:pt x="21600" y="10510"/>
                  <a:pt x="21600" y="10800"/>
                </a:cubicBezTo>
                <a:cubicBezTo>
                  <a:pt x="21600" y="11090"/>
                  <a:pt x="21362" y="11326"/>
                  <a:pt x="21067" y="11326"/>
                </a:cubicBezTo>
                <a:cubicBezTo>
                  <a:pt x="19329" y="11326"/>
                  <a:pt x="17642" y="11018"/>
                  <a:pt x="15851" y="11326"/>
                </a:cubicBezTo>
                <a:cubicBezTo>
                  <a:pt x="17260" y="13179"/>
                  <a:pt x="18981" y="14415"/>
                  <a:pt x="20546" y="15960"/>
                </a:cubicBezTo>
                <a:cubicBezTo>
                  <a:pt x="20754" y="16166"/>
                  <a:pt x="20754" y="16499"/>
                  <a:pt x="20546" y="16704"/>
                </a:cubicBezTo>
                <a:cubicBezTo>
                  <a:pt x="20338" y="16909"/>
                  <a:pt x="20000" y="16909"/>
                  <a:pt x="19792" y="16704"/>
                </a:cubicBezTo>
                <a:cubicBezTo>
                  <a:pt x="18272" y="15203"/>
                  <a:pt x="16804" y="13959"/>
                  <a:pt x="15232" y="12202"/>
                </a:cubicBezTo>
                <a:lnTo>
                  <a:pt x="15232" y="21074"/>
                </a:lnTo>
                <a:cubicBezTo>
                  <a:pt x="15232" y="21365"/>
                  <a:pt x="14994" y="21600"/>
                  <a:pt x="14700" y="21600"/>
                </a:cubicBezTo>
                <a:cubicBezTo>
                  <a:pt x="14406" y="21600"/>
                  <a:pt x="14167" y="21365"/>
                  <a:pt x="14167" y="21074"/>
                </a:cubicBezTo>
                <a:lnTo>
                  <a:pt x="14167" y="20382"/>
                </a:lnTo>
                <a:cubicBezTo>
                  <a:pt x="10277" y="20023"/>
                  <a:pt x="6179" y="20382"/>
                  <a:pt x="2184" y="20382"/>
                </a:cubicBezTo>
                <a:lnTo>
                  <a:pt x="2184" y="21074"/>
                </a:lnTo>
                <a:cubicBezTo>
                  <a:pt x="2184" y="21365"/>
                  <a:pt x="1946" y="21600"/>
                  <a:pt x="1652" y="21600"/>
                </a:cubicBezTo>
                <a:cubicBezTo>
                  <a:pt x="1358" y="21600"/>
                  <a:pt x="1119" y="21365"/>
                  <a:pt x="1119" y="21074"/>
                </a:cubicBezTo>
                <a:cubicBezTo>
                  <a:pt x="1483" y="17813"/>
                  <a:pt x="1119" y="14552"/>
                  <a:pt x="1119" y="11291"/>
                </a:cubicBezTo>
                <a:lnTo>
                  <a:pt x="533" y="11086"/>
                </a:lnTo>
                <a:cubicBezTo>
                  <a:pt x="238" y="11086"/>
                  <a:pt x="0" y="10907"/>
                  <a:pt x="0" y="10766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77" name="Полилиния 53"/>
          <p:cNvSpPr/>
          <p:nvPr/>
        </p:nvSpPr>
        <p:spPr>
          <a:xfrm rot="16200000">
            <a:off x="4569495" y="2078549"/>
            <a:ext cx="518183" cy="524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6" y="2856"/>
                </a:moveTo>
                <a:cubicBezTo>
                  <a:pt x="15078" y="2856"/>
                  <a:pt x="11752" y="2548"/>
                  <a:pt x="8322" y="2856"/>
                </a:cubicBezTo>
                <a:cubicBezTo>
                  <a:pt x="8010" y="8370"/>
                  <a:pt x="8322" y="13474"/>
                  <a:pt x="8322" y="18782"/>
                </a:cubicBezTo>
                <a:cubicBezTo>
                  <a:pt x="11648" y="19090"/>
                  <a:pt x="15078" y="18782"/>
                  <a:pt x="18456" y="18782"/>
                </a:cubicBezTo>
                <a:cubicBezTo>
                  <a:pt x="18872" y="13371"/>
                  <a:pt x="18456" y="8165"/>
                  <a:pt x="18456" y="2856"/>
                </a:cubicBezTo>
                <a:close/>
                <a:moveTo>
                  <a:pt x="21600" y="10834"/>
                </a:moveTo>
                <a:cubicBezTo>
                  <a:pt x="21600" y="10975"/>
                  <a:pt x="21362" y="11360"/>
                  <a:pt x="21067" y="11360"/>
                </a:cubicBezTo>
                <a:lnTo>
                  <a:pt x="20481" y="11360"/>
                </a:lnTo>
                <a:cubicBezTo>
                  <a:pt x="20481" y="14598"/>
                  <a:pt x="20117" y="17631"/>
                  <a:pt x="20481" y="21074"/>
                </a:cubicBezTo>
                <a:cubicBezTo>
                  <a:pt x="20481" y="21365"/>
                  <a:pt x="20242" y="21600"/>
                  <a:pt x="19948" y="21600"/>
                </a:cubicBezTo>
                <a:cubicBezTo>
                  <a:pt x="19654" y="21600"/>
                  <a:pt x="19416" y="21365"/>
                  <a:pt x="19416" y="21074"/>
                </a:cubicBezTo>
                <a:lnTo>
                  <a:pt x="19416" y="20421"/>
                </a:lnTo>
                <a:cubicBezTo>
                  <a:pt x="15421" y="20421"/>
                  <a:pt x="11427" y="20729"/>
                  <a:pt x="7433" y="20421"/>
                </a:cubicBezTo>
                <a:lnTo>
                  <a:pt x="7433" y="21074"/>
                </a:lnTo>
                <a:cubicBezTo>
                  <a:pt x="7433" y="21365"/>
                  <a:pt x="7194" y="21600"/>
                  <a:pt x="6900" y="21600"/>
                </a:cubicBezTo>
                <a:cubicBezTo>
                  <a:pt x="6606" y="21600"/>
                  <a:pt x="6368" y="21365"/>
                  <a:pt x="6368" y="21074"/>
                </a:cubicBezTo>
                <a:lnTo>
                  <a:pt x="6368" y="12229"/>
                </a:lnTo>
                <a:cubicBezTo>
                  <a:pt x="4668" y="13496"/>
                  <a:pt x="3281" y="15276"/>
                  <a:pt x="1738" y="16799"/>
                </a:cubicBezTo>
                <a:cubicBezTo>
                  <a:pt x="1530" y="17005"/>
                  <a:pt x="1193" y="17005"/>
                  <a:pt x="985" y="16799"/>
                </a:cubicBezTo>
                <a:cubicBezTo>
                  <a:pt x="777" y="16594"/>
                  <a:pt x="777" y="16261"/>
                  <a:pt x="985" y="16056"/>
                </a:cubicBezTo>
                <a:cubicBezTo>
                  <a:pt x="2582" y="14479"/>
                  <a:pt x="4023" y="12800"/>
                  <a:pt x="5776" y="11326"/>
                </a:cubicBezTo>
                <a:cubicBezTo>
                  <a:pt x="3924" y="11531"/>
                  <a:pt x="2280" y="11326"/>
                  <a:pt x="533" y="11326"/>
                </a:cubicBezTo>
                <a:cubicBezTo>
                  <a:pt x="238" y="11326"/>
                  <a:pt x="0" y="11090"/>
                  <a:pt x="0" y="10800"/>
                </a:cubicBezTo>
                <a:cubicBezTo>
                  <a:pt x="0" y="10510"/>
                  <a:pt x="238" y="10274"/>
                  <a:pt x="533" y="10274"/>
                </a:cubicBezTo>
                <a:cubicBezTo>
                  <a:pt x="2271" y="10274"/>
                  <a:pt x="3958" y="10582"/>
                  <a:pt x="5749" y="10274"/>
                </a:cubicBezTo>
                <a:cubicBezTo>
                  <a:pt x="4340" y="8421"/>
                  <a:pt x="2619" y="7185"/>
                  <a:pt x="1054" y="5640"/>
                </a:cubicBezTo>
                <a:cubicBezTo>
                  <a:pt x="846" y="5434"/>
                  <a:pt x="846" y="5101"/>
                  <a:pt x="1054" y="4896"/>
                </a:cubicBezTo>
                <a:cubicBezTo>
                  <a:pt x="1262" y="4691"/>
                  <a:pt x="1600" y="4691"/>
                  <a:pt x="1808" y="4896"/>
                </a:cubicBezTo>
                <a:cubicBezTo>
                  <a:pt x="3328" y="6397"/>
                  <a:pt x="4796" y="7641"/>
                  <a:pt x="6368" y="9398"/>
                </a:cubicBezTo>
                <a:lnTo>
                  <a:pt x="6368" y="526"/>
                </a:lnTo>
                <a:cubicBezTo>
                  <a:pt x="6368" y="235"/>
                  <a:pt x="6606" y="0"/>
                  <a:pt x="6900" y="0"/>
                </a:cubicBezTo>
                <a:cubicBezTo>
                  <a:pt x="7194" y="0"/>
                  <a:pt x="7433" y="235"/>
                  <a:pt x="7433" y="526"/>
                </a:cubicBezTo>
                <a:lnTo>
                  <a:pt x="7433" y="1218"/>
                </a:lnTo>
                <a:cubicBezTo>
                  <a:pt x="11323" y="1577"/>
                  <a:pt x="15421" y="1218"/>
                  <a:pt x="19416" y="1218"/>
                </a:cubicBezTo>
                <a:lnTo>
                  <a:pt x="19416" y="526"/>
                </a:lnTo>
                <a:cubicBezTo>
                  <a:pt x="19416" y="235"/>
                  <a:pt x="19654" y="0"/>
                  <a:pt x="19948" y="0"/>
                </a:cubicBezTo>
                <a:cubicBezTo>
                  <a:pt x="20242" y="0"/>
                  <a:pt x="20481" y="235"/>
                  <a:pt x="20481" y="526"/>
                </a:cubicBezTo>
                <a:cubicBezTo>
                  <a:pt x="20117" y="3787"/>
                  <a:pt x="20481" y="7048"/>
                  <a:pt x="20481" y="10309"/>
                </a:cubicBezTo>
                <a:lnTo>
                  <a:pt x="21067" y="10514"/>
                </a:lnTo>
                <a:cubicBezTo>
                  <a:pt x="21362" y="10514"/>
                  <a:pt x="21600" y="10693"/>
                  <a:pt x="21600" y="10834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46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8">
            <a:extLst>
              <a:ext uri="{FF2B5EF4-FFF2-40B4-BE49-F238E27FC236}">
                <a16:creationId xmlns:a16="http://schemas.microsoft.com/office/drawing/2014/main" id="{E626277D-9A8E-DB4D-941E-41A8687F3904}"/>
              </a:ext>
            </a:extLst>
          </p:cNvPr>
          <p:cNvSpPr txBox="1"/>
          <p:nvPr/>
        </p:nvSpPr>
        <p:spPr>
          <a:xfrm>
            <a:off x="1169010" y="45024"/>
            <a:ext cx="9855775" cy="58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lnSpc>
                <a:spcPct val="80000"/>
              </a:lnSpc>
              <a:defRPr sz="54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3200" dirty="0"/>
              <a:t>Рекомендации по развертыванию </a:t>
            </a:r>
            <a:r>
              <a:rPr lang="en" sz="3200" dirty="0"/>
              <a:t>Python  </a:t>
            </a:r>
            <a:r>
              <a:rPr lang="ru-RU" sz="3200" dirty="0"/>
              <a:t>приложений</a:t>
            </a:r>
          </a:p>
        </p:txBody>
      </p:sp>
      <p:sp>
        <p:nvSpPr>
          <p:cNvPr id="3" name="Полилиния 29">
            <a:extLst>
              <a:ext uri="{FF2B5EF4-FFF2-40B4-BE49-F238E27FC236}">
                <a16:creationId xmlns:a16="http://schemas.microsoft.com/office/drawing/2014/main" id="{7F6B5901-2FF9-B444-9F5B-50FCE0D3165D}"/>
              </a:ext>
            </a:extLst>
          </p:cNvPr>
          <p:cNvSpPr/>
          <p:nvPr/>
        </p:nvSpPr>
        <p:spPr>
          <a:xfrm rot="164727">
            <a:off x="2072256" y="543266"/>
            <a:ext cx="8047488" cy="437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8502" y="4960"/>
                  <a:pt x="21600" y="0"/>
                </a:cubicBezTo>
              </a:path>
            </a:pathLst>
          </a:custGeom>
          <a:ln w="381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3011CB62-DAEF-D542-8336-DE70F4F6F834}"/>
              </a:ext>
            </a:extLst>
          </p:cNvPr>
          <p:cNvSpPr txBox="1"/>
          <p:nvPr/>
        </p:nvSpPr>
        <p:spPr>
          <a:xfrm>
            <a:off x="1140471" y="1399827"/>
            <a:ext cx="2125577" cy="1060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Используйте виртуальные среды</a:t>
            </a:r>
            <a:r>
              <a:rPr lang="ru-RU" dirty="0">
                <a:effectLst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4F5DFEE8-A5A9-5649-A44B-20D71F74B661}"/>
              </a:ext>
            </a:extLst>
          </p:cNvPr>
          <p:cNvSpPr txBox="1"/>
          <p:nvPr/>
        </p:nvSpPr>
        <p:spPr>
          <a:xfrm>
            <a:off x="805560" y="5285298"/>
            <a:ext cx="4030935" cy="63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defTabSz="1828800"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Используйте инструмент управления конфигурацией</a:t>
            </a:r>
            <a:r>
              <a:rPr lang="ru-RU" sz="1000" dirty="0">
                <a:effectLst/>
              </a:rPr>
              <a:t> </a:t>
            </a:r>
            <a:endParaRPr lang="en-GB" sz="3200" b="1" dirty="0"/>
          </a:p>
        </p:txBody>
      </p:sp>
      <p:sp>
        <p:nvSpPr>
          <p:cNvPr id="10" name="TextBox 27">
            <a:extLst>
              <a:ext uri="{FF2B5EF4-FFF2-40B4-BE49-F238E27FC236}">
                <a16:creationId xmlns:a16="http://schemas.microsoft.com/office/drawing/2014/main" id="{884D7A3B-A3E8-C34F-B714-89822ADE14A4}"/>
              </a:ext>
            </a:extLst>
          </p:cNvPr>
          <p:cNvSpPr txBox="1"/>
          <p:nvPr/>
        </p:nvSpPr>
        <p:spPr>
          <a:xfrm>
            <a:off x="1206173" y="3103936"/>
            <a:ext cx="2843358" cy="63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defTabSz="1828800"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Используйте менеджер пакетов</a:t>
            </a:r>
            <a:r>
              <a:rPr lang="ru-RU" sz="1000" dirty="0">
                <a:effectLst/>
              </a:rPr>
              <a:t> </a:t>
            </a:r>
            <a:endParaRPr lang="en-GB" sz="3200" b="1" dirty="0"/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84E70C62-82AB-064B-B303-BF6C39C66CB9}"/>
              </a:ext>
            </a:extLst>
          </p:cNvPr>
          <p:cNvSpPr txBox="1"/>
          <p:nvPr/>
        </p:nvSpPr>
        <p:spPr>
          <a:xfrm>
            <a:off x="8776161" y="1501372"/>
            <a:ext cx="3616716" cy="76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Используйте систему контроля версий</a:t>
            </a:r>
            <a:r>
              <a:rPr lang="ru-RU" dirty="0">
                <a:effectLst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A8D12F94-EE20-044C-A6E6-BE3C6E003146}"/>
              </a:ext>
            </a:extLst>
          </p:cNvPr>
          <p:cNvSpPr txBox="1"/>
          <p:nvPr/>
        </p:nvSpPr>
        <p:spPr>
          <a:xfrm>
            <a:off x="9063205" y="5247027"/>
            <a:ext cx="2713350" cy="63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defTabSz="1828800"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Используйте переменные окружения</a:t>
            </a:r>
            <a:r>
              <a:rPr lang="ru-RU" sz="1000" dirty="0">
                <a:effectLst/>
              </a:rPr>
              <a:t> </a:t>
            </a:r>
            <a:endParaRPr sz="3200" b="1" dirty="0"/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747880D9-B975-D64E-9BD9-D871D6F170AE}"/>
              </a:ext>
            </a:extLst>
          </p:cNvPr>
          <p:cNvSpPr txBox="1"/>
          <p:nvPr/>
        </p:nvSpPr>
        <p:spPr>
          <a:xfrm>
            <a:off x="9227844" y="3305279"/>
            <a:ext cx="2713350" cy="63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defTabSz="1828800"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Используйте протоколирование</a:t>
            </a:r>
            <a:r>
              <a:rPr lang="ru-RU" sz="1000" dirty="0">
                <a:effectLst/>
              </a:rPr>
              <a:t> </a:t>
            </a:r>
            <a:endParaRPr sz="3200" b="1" dirty="0"/>
          </a:p>
        </p:txBody>
      </p:sp>
      <p:sp>
        <p:nvSpPr>
          <p:cNvPr id="14" name="Овал 4">
            <a:extLst>
              <a:ext uri="{FF2B5EF4-FFF2-40B4-BE49-F238E27FC236}">
                <a16:creationId xmlns:a16="http://schemas.microsoft.com/office/drawing/2014/main" id="{86012313-CB8B-D04F-A3AE-0D002CE62D9F}"/>
              </a:ext>
            </a:extLst>
          </p:cNvPr>
          <p:cNvSpPr/>
          <p:nvPr/>
        </p:nvSpPr>
        <p:spPr>
          <a:xfrm>
            <a:off x="4656000" y="2252864"/>
            <a:ext cx="2880000" cy="28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1" h="21322" extrusionOk="0">
                <a:moveTo>
                  <a:pt x="17" y="10667"/>
                </a:moveTo>
                <a:cubicBezTo>
                  <a:pt x="-339" y="4842"/>
                  <a:pt x="4888" y="-278"/>
                  <a:pt x="10639" y="12"/>
                </a:cubicBezTo>
                <a:cubicBezTo>
                  <a:pt x="16390" y="302"/>
                  <a:pt x="21261" y="4782"/>
                  <a:pt x="21261" y="10667"/>
                </a:cubicBezTo>
                <a:cubicBezTo>
                  <a:pt x="21261" y="16552"/>
                  <a:pt x="16505" y="21322"/>
                  <a:pt x="10639" y="21322"/>
                </a:cubicBezTo>
                <a:cubicBezTo>
                  <a:pt x="4773" y="21322"/>
                  <a:pt x="373" y="16492"/>
                  <a:pt x="17" y="10667"/>
                </a:cubicBezTo>
                <a:close/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0">
              <a:defRPr sz="3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C41BE9-8EE3-BF46-B29D-22FFDC9828F6}"/>
              </a:ext>
            </a:extLst>
          </p:cNvPr>
          <p:cNvSpPr txBox="1"/>
          <p:nvPr/>
        </p:nvSpPr>
        <p:spPr>
          <a:xfrm>
            <a:off x="4748748" y="3285154"/>
            <a:ext cx="277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Рекомендации</a:t>
            </a:r>
            <a:endParaRPr lang="ru-RU" sz="2800" b="1" dirty="0">
              <a:latin typeface="LIONELOFPARIS" panose="02000603000000000000" pitchFamily="2" charset="0"/>
              <a:ea typeface="LIONELOFPARIS" panose="02000603000000000000" pitchFamily="2" charset="0"/>
            </a:endParaRPr>
          </a:p>
        </p:txBody>
      </p:sp>
      <p:sp>
        <p:nvSpPr>
          <p:cNvPr id="16" name="Полилиния 13">
            <a:extLst>
              <a:ext uri="{FF2B5EF4-FFF2-40B4-BE49-F238E27FC236}">
                <a16:creationId xmlns:a16="http://schemas.microsoft.com/office/drawing/2014/main" id="{7B464EE5-86D4-9E44-9CC6-9437BFD1B3C5}"/>
              </a:ext>
            </a:extLst>
          </p:cNvPr>
          <p:cNvSpPr/>
          <p:nvPr/>
        </p:nvSpPr>
        <p:spPr>
          <a:xfrm>
            <a:off x="2874419" y="1853500"/>
            <a:ext cx="2633692" cy="1231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180" y="3188"/>
                  <a:pt x="7020" y="1511"/>
                  <a:pt x="0" y="0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/>
          </a:p>
        </p:txBody>
      </p:sp>
      <p:grpSp>
        <p:nvGrpSpPr>
          <p:cNvPr id="17" name="Группа 14">
            <a:extLst>
              <a:ext uri="{FF2B5EF4-FFF2-40B4-BE49-F238E27FC236}">
                <a16:creationId xmlns:a16="http://schemas.microsoft.com/office/drawing/2014/main" id="{2EDBD1EA-18E4-154E-BF4F-C0EF99C5C234}"/>
              </a:ext>
            </a:extLst>
          </p:cNvPr>
          <p:cNvGrpSpPr/>
          <p:nvPr/>
        </p:nvGrpSpPr>
        <p:grpSpPr>
          <a:xfrm>
            <a:off x="2824710" y="1780627"/>
            <a:ext cx="344371" cy="187474"/>
            <a:chOff x="0" y="0"/>
            <a:chExt cx="430714" cy="229525"/>
          </a:xfrm>
        </p:grpSpPr>
        <p:sp>
          <p:nvSpPr>
            <p:cNvPr id="18" name="Прямая соединительная линия 15">
              <a:extLst>
                <a:ext uri="{FF2B5EF4-FFF2-40B4-BE49-F238E27FC236}">
                  <a16:creationId xmlns:a16="http://schemas.microsoft.com/office/drawing/2014/main" id="{2047C158-4A9D-4143-A9E1-763B212BADCE}"/>
                </a:ext>
              </a:extLst>
            </p:cNvPr>
            <p:cNvSpPr/>
            <p:nvPr/>
          </p:nvSpPr>
          <p:spPr>
            <a:xfrm flipH="1" flipV="1">
              <a:off x="-1" y="96553"/>
              <a:ext cx="419395" cy="132973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" name="Прямая соединительная линия 16">
              <a:extLst>
                <a:ext uri="{FF2B5EF4-FFF2-40B4-BE49-F238E27FC236}">
                  <a16:creationId xmlns:a16="http://schemas.microsoft.com/office/drawing/2014/main" id="{83335672-A0FE-C14F-9FB7-8C449B349E32}"/>
                </a:ext>
              </a:extLst>
            </p:cNvPr>
            <p:cNvSpPr/>
            <p:nvPr/>
          </p:nvSpPr>
          <p:spPr>
            <a:xfrm flipV="1">
              <a:off x="250" y="0"/>
              <a:ext cx="430465" cy="90959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0" name="Полилиния 20">
            <a:extLst>
              <a:ext uri="{FF2B5EF4-FFF2-40B4-BE49-F238E27FC236}">
                <a16:creationId xmlns:a16="http://schemas.microsoft.com/office/drawing/2014/main" id="{028860E3-111B-044D-9FA1-88CCF76A8382}"/>
              </a:ext>
            </a:extLst>
          </p:cNvPr>
          <p:cNvSpPr/>
          <p:nvPr/>
        </p:nvSpPr>
        <p:spPr>
          <a:xfrm rot="21299528">
            <a:off x="3063693" y="3546241"/>
            <a:ext cx="2026078" cy="315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7414" y="4500"/>
                  <a:pt x="8004" y="2250"/>
                  <a:pt x="0" y="0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/>
          </a:p>
        </p:txBody>
      </p:sp>
      <p:grpSp>
        <p:nvGrpSpPr>
          <p:cNvPr id="21" name="Группа 21">
            <a:extLst>
              <a:ext uri="{FF2B5EF4-FFF2-40B4-BE49-F238E27FC236}">
                <a16:creationId xmlns:a16="http://schemas.microsoft.com/office/drawing/2014/main" id="{AAD7A285-D2F3-4649-8B05-3898EFD92299}"/>
              </a:ext>
            </a:extLst>
          </p:cNvPr>
          <p:cNvGrpSpPr/>
          <p:nvPr/>
        </p:nvGrpSpPr>
        <p:grpSpPr>
          <a:xfrm>
            <a:off x="3005388" y="3507792"/>
            <a:ext cx="430821" cy="229520"/>
            <a:chOff x="0" y="-1"/>
            <a:chExt cx="430819" cy="229519"/>
          </a:xfrm>
        </p:grpSpPr>
        <p:sp>
          <p:nvSpPr>
            <p:cNvPr id="22" name="Прямая соединительная линия 22">
              <a:extLst>
                <a:ext uri="{FF2B5EF4-FFF2-40B4-BE49-F238E27FC236}">
                  <a16:creationId xmlns:a16="http://schemas.microsoft.com/office/drawing/2014/main" id="{615655D9-41A9-384F-8D9A-A268542B38E9}"/>
                </a:ext>
              </a:extLst>
            </p:cNvPr>
            <p:cNvSpPr/>
            <p:nvPr/>
          </p:nvSpPr>
          <p:spPr>
            <a:xfrm flipH="1" flipV="1">
              <a:off x="305" y="138789"/>
              <a:ext cx="430514" cy="90729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" name="Прямая соединительная линия 23">
              <a:extLst>
                <a:ext uri="{FF2B5EF4-FFF2-40B4-BE49-F238E27FC236}">
                  <a16:creationId xmlns:a16="http://schemas.microsoft.com/office/drawing/2014/main" id="{7D3C8108-857A-D946-AC89-F727B121F682}"/>
                </a:ext>
              </a:extLst>
            </p:cNvPr>
            <p:cNvSpPr/>
            <p:nvPr/>
          </p:nvSpPr>
          <p:spPr>
            <a:xfrm flipV="1">
              <a:off x="0" y="-1"/>
              <a:ext cx="419323" cy="133199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4" name="Полилиния 24">
            <a:extLst>
              <a:ext uri="{FF2B5EF4-FFF2-40B4-BE49-F238E27FC236}">
                <a16:creationId xmlns:a16="http://schemas.microsoft.com/office/drawing/2014/main" id="{B38804C8-FF1B-9448-9CA7-DC264EA54051}"/>
              </a:ext>
            </a:extLst>
          </p:cNvPr>
          <p:cNvSpPr/>
          <p:nvPr/>
        </p:nvSpPr>
        <p:spPr>
          <a:xfrm>
            <a:off x="3708530" y="4369235"/>
            <a:ext cx="2045890" cy="1466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704" extrusionOk="0">
                <a:moveTo>
                  <a:pt x="21600" y="0"/>
                </a:moveTo>
                <a:cubicBezTo>
                  <a:pt x="15393" y="15120"/>
                  <a:pt x="6952" y="21600"/>
                  <a:pt x="0" y="17496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/>
          </a:p>
        </p:txBody>
      </p:sp>
      <p:grpSp>
        <p:nvGrpSpPr>
          <p:cNvPr id="25" name="Группа 25">
            <a:extLst>
              <a:ext uri="{FF2B5EF4-FFF2-40B4-BE49-F238E27FC236}">
                <a16:creationId xmlns:a16="http://schemas.microsoft.com/office/drawing/2014/main" id="{A55F3773-F4E9-D149-A384-B23617D9F3CA}"/>
              </a:ext>
            </a:extLst>
          </p:cNvPr>
          <p:cNvGrpSpPr/>
          <p:nvPr/>
        </p:nvGrpSpPr>
        <p:grpSpPr>
          <a:xfrm>
            <a:off x="3606054" y="5707812"/>
            <a:ext cx="348726" cy="210862"/>
            <a:chOff x="0" y="0"/>
            <a:chExt cx="439954" cy="256818"/>
          </a:xfrm>
        </p:grpSpPr>
        <p:sp>
          <p:nvSpPr>
            <p:cNvPr id="26" name="Прямая соединительная линия 26">
              <a:extLst>
                <a:ext uri="{FF2B5EF4-FFF2-40B4-BE49-F238E27FC236}">
                  <a16:creationId xmlns:a16="http://schemas.microsoft.com/office/drawing/2014/main" id="{1E036A4D-3FB4-FA4B-AD0B-CE62CD41C514}"/>
                </a:ext>
              </a:extLst>
            </p:cNvPr>
            <p:cNvSpPr/>
            <p:nvPr/>
          </p:nvSpPr>
          <p:spPr>
            <a:xfrm flipH="1" flipV="1">
              <a:off x="-1" y="5268"/>
              <a:ext cx="360966" cy="251551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" name="Прямая соединительная линия 27">
              <a:extLst>
                <a:ext uri="{FF2B5EF4-FFF2-40B4-BE49-F238E27FC236}">
                  <a16:creationId xmlns:a16="http://schemas.microsoft.com/office/drawing/2014/main" id="{C4A5EFD1-37E1-6A40-9537-7DAFA1796E77}"/>
                </a:ext>
              </a:extLst>
            </p:cNvPr>
            <p:cNvSpPr/>
            <p:nvPr/>
          </p:nvSpPr>
          <p:spPr>
            <a:xfrm>
              <a:off x="1901" y="-1"/>
              <a:ext cx="438054" cy="41018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8" name="Полилиния 33">
            <a:extLst>
              <a:ext uri="{FF2B5EF4-FFF2-40B4-BE49-F238E27FC236}">
                <a16:creationId xmlns:a16="http://schemas.microsoft.com/office/drawing/2014/main" id="{69AC72BA-24C4-A647-93EC-C32478178E60}"/>
              </a:ext>
            </a:extLst>
          </p:cNvPr>
          <p:cNvSpPr/>
          <p:nvPr/>
        </p:nvSpPr>
        <p:spPr>
          <a:xfrm>
            <a:off x="6532618" y="4297126"/>
            <a:ext cx="2445669" cy="137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43" extrusionOk="0">
                <a:moveTo>
                  <a:pt x="0" y="0"/>
                </a:moveTo>
                <a:cubicBezTo>
                  <a:pt x="6699" y="15031"/>
                  <a:pt x="12469" y="21600"/>
                  <a:pt x="21600" y="18316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/>
          </a:p>
        </p:txBody>
      </p:sp>
      <p:grpSp>
        <p:nvGrpSpPr>
          <p:cNvPr id="29" name="Группа 34">
            <a:extLst>
              <a:ext uri="{FF2B5EF4-FFF2-40B4-BE49-F238E27FC236}">
                <a16:creationId xmlns:a16="http://schemas.microsoft.com/office/drawing/2014/main" id="{D9E7573E-2F56-2044-8533-CA0D28EB15DB}"/>
              </a:ext>
            </a:extLst>
          </p:cNvPr>
          <p:cNvGrpSpPr/>
          <p:nvPr/>
        </p:nvGrpSpPr>
        <p:grpSpPr>
          <a:xfrm rot="210867">
            <a:off x="8616790" y="5585207"/>
            <a:ext cx="441441" cy="223800"/>
            <a:chOff x="0" y="0"/>
            <a:chExt cx="441440" cy="223799"/>
          </a:xfrm>
        </p:grpSpPr>
        <p:sp>
          <p:nvSpPr>
            <p:cNvPr id="30" name="Прямая соединительная линия 35">
              <a:extLst>
                <a:ext uri="{FF2B5EF4-FFF2-40B4-BE49-F238E27FC236}">
                  <a16:creationId xmlns:a16="http://schemas.microsoft.com/office/drawing/2014/main" id="{0B86BC4A-7228-8041-8EB5-4C1B25A63E19}"/>
                </a:ext>
              </a:extLst>
            </p:cNvPr>
            <p:cNvSpPr/>
            <p:nvPr/>
          </p:nvSpPr>
          <p:spPr>
            <a:xfrm flipV="1">
              <a:off x="0" y="0"/>
              <a:ext cx="439966" cy="1832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" name="Прямая соединительная линия 36">
              <a:extLst>
                <a:ext uri="{FF2B5EF4-FFF2-40B4-BE49-F238E27FC236}">
                  <a16:creationId xmlns:a16="http://schemas.microsoft.com/office/drawing/2014/main" id="{37D8AB4D-777C-954B-A0A8-0A79927CBD73}"/>
                </a:ext>
              </a:extLst>
            </p:cNvPr>
            <p:cNvSpPr/>
            <p:nvPr/>
          </p:nvSpPr>
          <p:spPr>
            <a:xfrm flipH="1">
              <a:off x="59502" y="5403"/>
              <a:ext cx="381939" cy="218397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32" name="Полилиния 32">
            <a:extLst>
              <a:ext uri="{FF2B5EF4-FFF2-40B4-BE49-F238E27FC236}">
                <a16:creationId xmlns:a16="http://schemas.microsoft.com/office/drawing/2014/main" id="{126A3989-689A-D546-958A-C3DA3A42DF3B}"/>
              </a:ext>
            </a:extLst>
          </p:cNvPr>
          <p:cNvSpPr/>
          <p:nvPr/>
        </p:nvSpPr>
        <p:spPr>
          <a:xfrm rot="458670">
            <a:off x="6891230" y="3495882"/>
            <a:ext cx="2154376" cy="408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8" extrusionOk="0">
                <a:moveTo>
                  <a:pt x="0" y="19608"/>
                </a:moveTo>
                <a:cubicBezTo>
                  <a:pt x="7200" y="13145"/>
                  <a:pt x="11014" y="-1992"/>
                  <a:pt x="21600" y="219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/>
          </a:p>
        </p:txBody>
      </p:sp>
      <p:grpSp>
        <p:nvGrpSpPr>
          <p:cNvPr id="33" name="Группа 37">
            <a:extLst>
              <a:ext uri="{FF2B5EF4-FFF2-40B4-BE49-F238E27FC236}">
                <a16:creationId xmlns:a16="http://schemas.microsoft.com/office/drawing/2014/main" id="{5560BBB1-7C20-504D-8CCF-CCCD789D718E}"/>
              </a:ext>
            </a:extLst>
          </p:cNvPr>
          <p:cNvGrpSpPr/>
          <p:nvPr/>
        </p:nvGrpSpPr>
        <p:grpSpPr>
          <a:xfrm rot="20987628">
            <a:off x="8814119" y="3496381"/>
            <a:ext cx="354781" cy="228159"/>
            <a:chOff x="0" y="0"/>
            <a:chExt cx="436447" cy="228157"/>
          </a:xfrm>
        </p:grpSpPr>
        <p:sp>
          <p:nvSpPr>
            <p:cNvPr id="34" name="Прямая соединительная линия 38">
              <a:extLst>
                <a:ext uri="{FF2B5EF4-FFF2-40B4-BE49-F238E27FC236}">
                  <a16:creationId xmlns:a16="http://schemas.microsoft.com/office/drawing/2014/main" id="{CAB92FD6-F674-5F4C-97BF-1DAAB45E02FB}"/>
                </a:ext>
              </a:extLst>
            </p:cNvPr>
            <p:cNvSpPr/>
            <p:nvPr/>
          </p:nvSpPr>
          <p:spPr>
            <a:xfrm>
              <a:off x="27465" y="-1"/>
              <a:ext cx="408983" cy="162194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" name="Прямая соединительная линия 39">
              <a:extLst>
                <a:ext uri="{FF2B5EF4-FFF2-40B4-BE49-F238E27FC236}">
                  <a16:creationId xmlns:a16="http://schemas.microsoft.com/office/drawing/2014/main" id="{B8BAE993-5D11-4F40-92CE-7AB49A0E57F1}"/>
                </a:ext>
              </a:extLst>
            </p:cNvPr>
            <p:cNvSpPr/>
            <p:nvPr/>
          </p:nvSpPr>
          <p:spPr>
            <a:xfrm flipH="1">
              <a:off x="-1" y="167755"/>
              <a:ext cx="435805" cy="60403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36" name="Полилиния 31">
            <a:extLst>
              <a:ext uri="{FF2B5EF4-FFF2-40B4-BE49-F238E27FC236}">
                <a16:creationId xmlns:a16="http://schemas.microsoft.com/office/drawing/2014/main" id="{F1208AF1-60D7-A94F-ABE1-AF1BDA5ACF56}"/>
              </a:ext>
            </a:extLst>
          </p:cNvPr>
          <p:cNvSpPr/>
          <p:nvPr/>
        </p:nvSpPr>
        <p:spPr>
          <a:xfrm>
            <a:off x="6532619" y="1967968"/>
            <a:ext cx="2137118" cy="123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3612" y="10953"/>
                  <a:pt x="9736" y="2719"/>
                  <a:pt x="21600" y="0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/>
          </a:p>
        </p:txBody>
      </p:sp>
      <p:grpSp>
        <p:nvGrpSpPr>
          <p:cNvPr id="37" name="Группа 40">
            <a:extLst>
              <a:ext uri="{FF2B5EF4-FFF2-40B4-BE49-F238E27FC236}">
                <a16:creationId xmlns:a16="http://schemas.microsoft.com/office/drawing/2014/main" id="{822A0C44-B8EA-264D-8764-90964ABA9311}"/>
              </a:ext>
            </a:extLst>
          </p:cNvPr>
          <p:cNvGrpSpPr/>
          <p:nvPr/>
        </p:nvGrpSpPr>
        <p:grpSpPr>
          <a:xfrm rot="20969483">
            <a:off x="8385069" y="1900078"/>
            <a:ext cx="379423" cy="190002"/>
            <a:chOff x="0" y="0"/>
            <a:chExt cx="431727" cy="229395"/>
          </a:xfrm>
        </p:grpSpPr>
        <p:sp>
          <p:nvSpPr>
            <p:cNvPr id="38" name="Прямая соединительная линия 41">
              <a:extLst>
                <a:ext uri="{FF2B5EF4-FFF2-40B4-BE49-F238E27FC236}">
                  <a16:creationId xmlns:a16="http://schemas.microsoft.com/office/drawing/2014/main" id="{C4485214-CB07-824C-B2BA-A24050076220}"/>
                </a:ext>
              </a:extLst>
            </p:cNvPr>
            <p:cNvSpPr/>
            <p:nvPr/>
          </p:nvSpPr>
          <p:spPr>
            <a:xfrm>
              <a:off x="0" y="-1"/>
              <a:ext cx="431369" cy="86572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" name="Прямая соединительная линия 42">
              <a:extLst>
                <a:ext uri="{FF2B5EF4-FFF2-40B4-BE49-F238E27FC236}">
                  <a16:creationId xmlns:a16="http://schemas.microsoft.com/office/drawing/2014/main" id="{C221D252-3335-624E-B2A6-0B06184B8088}"/>
                </a:ext>
              </a:extLst>
            </p:cNvPr>
            <p:cNvSpPr/>
            <p:nvPr/>
          </p:nvSpPr>
          <p:spPr>
            <a:xfrm flipH="1">
              <a:off x="13709" y="92159"/>
              <a:ext cx="418019" cy="137237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0" name="Полилиния 8">
            <a:extLst>
              <a:ext uri="{FF2B5EF4-FFF2-40B4-BE49-F238E27FC236}">
                <a16:creationId xmlns:a16="http://schemas.microsoft.com/office/drawing/2014/main" id="{80643A57-5F95-8F48-AEA3-556D5FEA46ED}"/>
              </a:ext>
            </a:extLst>
          </p:cNvPr>
          <p:cNvSpPr/>
          <p:nvPr/>
        </p:nvSpPr>
        <p:spPr>
          <a:xfrm rot="900000">
            <a:off x="4134298" y="5887842"/>
            <a:ext cx="2066336" cy="2163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19292"/>
                </a:moveTo>
                <a:lnTo>
                  <a:pt x="0" y="19273"/>
                </a:lnTo>
                <a:lnTo>
                  <a:pt x="30" y="19263"/>
                </a:lnTo>
                <a:lnTo>
                  <a:pt x="24" y="19292"/>
                </a:lnTo>
                <a:close/>
                <a:moveTo>
                  <a:pt x="30" y="19297"/>
                </a:moveTo>
                <a:lnTo>
                  <a:pt x="22" y="19300"/>
                </a:lnTo>
                <a:lnTo>
                  <a:pt x="24" y="19292"/>
                </a:lnTo>
                <a:lnTo>
                  <a:pt x="30" y="19297"/>
                </a:lnTo>
                <a:close/>
                <a:moveTo>
                  <a:pt x="14840" y="14355"/>
                </a:moveTo>
                <a:lnTo>
                  <a:pt x="9557" y="16118"/>
                </a:lnTo>
                <a:cubicBezTo>
                  <a:pt x="6425" y="17321"/>
                  <a:pt x="3205" y="18214"/>
                  <a:pt x="30" y="19263"/>
                </a:cubicBezTo>
                <a:cubicBezTo>
                  <a:pt x="1256" y="13239"/>
                  <a:pt x="2036" y="7274"/>
                  <a:pt x="3708" y="1190"/>
                </a:cubicBezTo>
                <a:lnTo>
                  <a:pt x="7019" y="0"/>
                </a:lnTo>
                <a:lnTo>
                  <a:pt x="7009" y="45"/>
                </a:lnTo>
                <a:lnTo>
                  <a:pt x="7006" y="42"/>
                </a:lnTo>
                <a:lnTo>
                  <a:pt x="6825" y="927"/>
                </a:lnTo>
                <a:cubicBezTo>
                  <a:pt x="5613" y="5631"/>
                  <a:pt x="4912" y="10094"/>
                  <a:pt x="3956" y="14677"/>
                </a:cubicBezTo>
                <a:lnTo>
                  <a:pt x="4028" y="14653"/>
                </a:lnTo>
                <a:lnTo>
                  <a:pt x="4022" y="14682"/>
                </a:lnTo>
                <a:lnTo>
                  <a:pt x="4909" y="14354"/>
                </a:lnTo>
                <a:lnTo>
                  <a:pt x="12015" y="11943"/>
                </a:lnTo>
                <a:lnTo>
                  <a:pt x="12582" y="12407"/>
                </a:lnTo>
                <a:lnTo>
                  <a:pt x="14840" y="14355"/>
                </a:lnTo>
                <a:close/>
                <a:moveTo>
                  <a:pt x="20909" y="15442"/>
                </a:moveTo>
                <a:cubicBezTo>
                  <a:pt x="14901" y="17495"/>
                  <a:pt x="9116" y="19932"/>
                  <a:pt x="2884" y="21600"/>
                </a:cubicBezTo>
                <a:lnTo>
                  <a:pt x="30" y="19297"/>
                </a:lnTo>
                <a:lnTo>
                  <a:pt x="9557" y="16118"/>
                </a:lnTo>
                <a:lnTo>
                  <a:pt x="14942" y="14340"/>
                </a:lnTo>
                <a:lnTo>
                  <a:pt x="12582" y="12407"/>
                </a:lnTo>
                <a:lnTo>
                  <a:pt x="12036" y="11936"/>
                </a:lnTo>
                <a:lnTo>
                  <a:pt x="12015" y="11943"/>
                </a:lnTo>
                <a:lnTo>
                  <a:pt x="8301" y="8901"/>
                </a:lnTo>
                <a:lnTo>
                  <a:pt x="8982" y="5568"/>
                </a:lnTo>
                <a:cubicBezTo>
                  <a:pt x="12712" y="9086"/>
                  <a:pt x="16933" y="12151"/>
                  <a:pt x="20909" y="15442"/>
                </a:cubicBezTo>
                <a:close/>
                <a:moveTo>
                  <a:pt x="20932" y="15425"/>
                </a:moveTo>
                <a:cubicBezTo>
                  <a:pt x="16484" y="12522"/>
                  <a:pt x="12970" y="8828"/>
                  <a:pt x="8989" y="5529"/>
                </a:cubicBezTo>
                <a:lnTo>
                  <a:pt x="8982" y="5568"/>
                </a:lnTo>
                <a:cubicBezTo>
                  <a:pt x="8981" y="5627"/>
                  <a:pt x="8987" y="5585"/>
                  <a:pt x="8987" y="5643"/>
                </a:cubicBezTo>
                <a:lnTo>
                  <a:pt x="8301" y="8901"/>
                </a:lnTo>
                <a:cubicBezTo>
                  <a:pt x="8301" y="8901"/>
                  <a:pt x="8301" y="8901"/>
                  <a:pt x="8301" y="8901"/>
                </a:cubicBezTo>
                <a:lnTo>
                  <a:pt x="7374" y="13442"/>
                </a:lnTo>
                <a:lnTo>
                  <a:pt x="4909" y="14354"/>
                </a:lnTo>
                <a:lnTo>
                  <a:pt x="4028" y="14653"/>
                </a:lnTo>
                <a:lnTo>
                  <a:pt x="6825" y="927"/>
                </a:lnTo>
                <a:lnTo>
                  <a:pt x="7009" y="45"/>
                </a:lnTo>
                <a:cubicBezTo>
                  <a:pt x="11873" y="3988"/>
                  <a:pt x="16074" y="8046"/>
                  <a:pt x="21600" y="11875"/>
                </a:cubicBezTo>
                <a:lnTo>
                  <a:pt x="20932" y="15425"/>
                </a:lnTo>
                <a:close/>
              </a:path>
            </a:pathLst>
          </a:custGeom>
          <a:solidFill>
            <a:srgbClr val="FEFFFE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1" name="Полилиния 8">
            <a:extLst>
              <a:ext uri="{FF2B5EF4-FFF2-40B4-BE49-F238E27FC236}">
                <a16:creationId xmlns:a16="http://schemas.microsoft.com/office/drawing/2014/main" id="{DC176116-01B7-1848-9DCE-1F0F5FAF2C74}"/>
              </a:ext>
            </a:extLst>
          </p:cNvPr>
          <p:cNvSpPr/>
          <p:nvPr/>
        </p:nvSpPr>
        <p:spPr>
          <a:xfrm rot="900000">
            <a:off x="-1559815" y="1088860"/>
            <a:ext cx="2066336" cy="2163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19292"/>
                </a:moveTo>
                <a:lnTo>
                  <a:pt x="0" y="19273"/>
                </a:lnTo>
                <a:lnTo>
                  <a:pt x="30" y="19263"/>
                </a:lnTo>
                <a:lnTo>
                  <a:pt x="24" y="19292"/>
                </a:lnTo>
                <a:close/>
                <a:moveTo>
                  <a:pt x="30" y="19297"/>
                </a:moveTo>
                <a:lnTo>
                  <a:pt x="22" y="19300"/>
                </a:lnTo>
                <a:lnTo>
                  <a:pt x="24" y="19292"/>
                </a:lnTo>
                <a:lnTo>
                  <a:pt x="30" y="19297"/>
                </a:lnTo>
                <a:close/>
                <a:moveTo>
                  <a:pt x="14840" y="14355"/>
                </a:moveTo>
                <a:lnTo>
                  <a:pt x="9557" y="16118"/>
                </a:lnTo>
                <a:cubicBezTo>
                  <a:pt x="6425" y="17321"/>
                  <a:pt x="3205" y="18214"/>
                  <a:pt x="30" y="19263"/>
                </a:cubicBezTo>
                <a:cubicBezTo>
                  <a:pt x="1256" y="13239"/>
                  <a:pt x="2036" y="7274"/>
                  <a:pt x="3708" y="1190"/>
                </a:cubicBezTo>
                <a:lnTo>
                  <a:pt x="7019" y="0"/>
                </a:lnTo>
                <a:lnTo>
                  <a:pt x="7009" y="45"/>
                </a:lnTo>
                <a:lnTo>
                  <a:pt x="7006" y="42"/>
                </a:lnTo>
                <a:lnTo>
                  <a:pt x="6825" y="927"/>
                </a:lnTo>
                <a:cubicBezTo>
                  <a:pt x="5613" y="5631"/>
                  <a:pt x="4912" y="10094"/>
                  <a:pt x="3956" y="14677"/>
                </a:cubicBezTo>
                <a:lnTo>
                  <a:pt x="4028" y="14653"/>
                </a:lnTo>
                <a:lnTo>
                  <a:pt x="4022" y="14682"/>
                </a:lnTo>
                <a:lnTo>
                  <a:pt x="4909" y="14354"/>
                </a:lnTo>
                <a:lnTo>
                  <a:pt x="12015" y="11943"/>
                </a:lnTo>
                <a:lnTo>
                  <a:pt x="12582" y="12407"/>
                </a:lnTo>
                <a:lnTo>
                  <a:pt x="14840" y="14355"/>
                </a:lnTo>
                <a:close/>
                <a:moveTo>
                  <a:pt x="20909" y="15442"/>
                </a:moveTo>
                <a:cubicBezTo>
                  <a:pt x="14901" y="17495"/>
                  <a:pt x="9116" y="19932"/>
                  <a:pt x="2884" y="21600"/>
                </a:cubicBezTo>
                <a:lnTo>
                  <a:pt x="30" y="19297"/>
                </a:lnTo>
                <a:lnTo>
                  <a:pt x="9557" y="16118"/>
                </a:lnTo>
                <a:lnTo>
                  <a:pt x="14942" y="14340"/>
                </a:lnTo>
                <a:lnTo>
                  <a:pt x="12582" y="12407"/>
                </a:lnTo>
                <a:lnTo>
                  <a:pt x="12036" y="11936"/>
                </a:lnTo>
                <a:lnTo>
                  <a:pt x="12015" y="11943"/>
                </a:lnTo>
                <a:lnTo>
                  <a:pt x="8301" y="8901"/>
                </a:lnTo>
                <a:lnTo>
                  <a:pt x="8982" y="5568"/>
                </a:lnTo>
                <a:cubicBezTo>
                  <a:pt x="12712" y="9086"/>
                  <a:pt x="16933" y="12151"/>
                  <a:pt x="20909" y="15442"/>
                </a:cubicBezTo>
                <a:close/>
                <a:moveTo>
                  <a:pt x="20932" y="15425"/>
                </a:moveTo>
                <a:cubicBezTo>
                  <a:pt x="16484" y="12522"/>
                  <a:pt x="12970" y="8828"/>
                  <a:pt x="8989" y="5529"/>
                </a:cubicBezTo>
                <a:lnTo>
                  <a:pt x="8982" y="5568"/>
                </a:lnTo>
                <a:cubicBezTo>
                  <a:pt x="8981" y="5627"/>
                  <a:pt x="8987" y="5585"/>
                  <a:pt x="8987" y="5643"/>
                </a:cubicBezTo>
                <a:lnTo>
                  <a:pt x="8301" y="8901"/>
                </a:lnTo>
                <a:cubicBezTo>
                  <a:pt x="8301" y="8901"/>
                  <a:pt x="8301" y="8901"/>
                  <a:pt x="8301" y="8901"/>
                </a:cubicBezTo>
                <a:lnTo>
                  <a:pt x="7374" y="13442"/>
                </a:lnTo>
                <a:lnTo>
                  <a:pt x="4909" y="14354"/>
                </a:lnTo>
                <a:lnTo>
                  <a:pt x="4028" y="14653"/>
                </a:lnTo>
                <a:lnTo>
                  <a:pt x="6825" y="927"/>
                </a:lnTo>
                <a:lnTo>
                  <a:pt x="7009" y="45"/>
                </a:lnTo>
                <a:cubicBezTo>
                  <a:pt x="11873" y="3988"/>
                  <a:pt x="16074" y="8046"/>
                  <a:pt x="21600" y="11875"/>
                </a:cubicBezTo>
                <a:lnTo>
                  <a:pt x="20932" y="15425"/>
                </a:lnTo>
                <a:close/>
              </a:path>
            </a:pathLst>
          </a:custGeom>
          <a:solidFill>
            <a:srgbClr val="FEFFFE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" name="Полилиния 16">
            <a:extLst>
              <a:ext uri="{FF2B5EF4-FFF2-40B4-BE49-F238E27FC236}">
                <a16:creationId xmlns:a16="http://schemas.microsoft.com/office/drawing/2014/main" id="{6CA144C3-310C-CE4A-8FA7-74C75446A3DF}"/>
              </a:ext>
            </a:extLst>
          </p:cNvPr>
          <p:cNvSpPr/>
          <p:nvPr/>
        </p:nvSpPr>
        <p:spPr>
          <a:xfrm rot="4461091">
            <a:off x="12717973" y="-1618166"/>
            <a:ext cx="3888234" cy="5583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8" h="21600" extrusionOk="0">
                <a:moveTo>
                  <a:pt x="13725" y="4237"/>
                </a:moveTo>
                <a:cubicBezTo>
                  <a:pt x="13725" y="5120"/>
                  <a:pt x="13541" y="5991"/>
                  <a:pt x="13725" y="6884"/>
                </a:cubicBezTo>
                <a:cubicBezTo>
                  <a:pt x="14848" y="6947"/>
                  <a:pt x="15774" y="6884"/>
                  <a:pt x="16799" y="6884"/>
                </a:cubicBezTo>
                <a:cubicBezTo>
                  <a:pt x="16799" y="6002"/>
                  <a:pt x="16639" y="5045"/>
                  <a:pt x="16799" y="4237"/>
                </a:cubicBezTo>
                <a:cubicBezTo>
                  <a:pt x="15614" y="4100"/>
                  <a:pt x="14750" y="4237"/>
                  <a:pt x="13725" y="4237"/>
                </a:cubicBezTo>
                <a:close/>
                <a:moveTo>
                  <a:pt x="7544" y="9559"/>
                </a:moveTo>
                <a:cubicBezTo>
                  <a:pt x="7446" y="10547"/>
                  <a:pt x="7544" y="11324"/>
                  <a:pt x="7544" y="12206"/>
                </a:cubicBezTo>
                <a:cubicBezTo>
                  <a:pt x="8606" y="12110"/>
                  <a:pt x="9593" y="12206"/>
                  <a:pt x="10618" y="12206"/>
                </a:cubicBezTo>
                <a:lnTo>
                  <a:pt x="10618" y="9559"/>
                </a:lnTo>
                <a:cubicBezTo>
                  <a:pt x="9593" y="9559"/>
                  <a:pt x="8569" y="9708"/>
                  <a:pt x="7544" y="9559"/>
                </a:cubicBezTo>
                <a:close/>
                <a:moveTo>
                  <a:pt x="1363" y="14881"/>
                </a:moveTo>
                <a:cubicBezTo>
                  <a:pt x="1216" y="15806"/>
                  <a:pt x="1363" y="16646"/>
                  <a:pt x="1363" y="17528"/>
                </a:cubicBezTo>
                <a:cubicBezTo>
                  <a:pt x="2412" y="17358"/>
                  <a:pt x="3412" y="17528"/>
                  <a:pt x="4437" y="17528"/>
                </a:cubicBezTo>
                <a:cubicBezTo>
                  <a:pt x="4437" y="16646"/>
                  <a:pt x="4314" y="15806"/>
                  <a:pt x="4437" y="14881"/>
                </a:cubicBezTo>
                <a:cubicBezTo>
                  <a:pt x="3412" y="14881"/>
                  <a:pt x="2424" y="14977"/>
                  <a:pt x="1363" y="14881"/>
                </a:cubicBezTo>
                <a:close/>
                <a:moveTo>
                  <a:pt x="65" y="13764"/>
                </a:moveTo>
                <a:cubicBezTo>
                  <a:pt x="1967" y="13902"/>
                  <a:pt x="3845" y="13764"/>
                  <a:pt x="5734" y="13764"/>
                </a:cubicBezTo>
                <a:lnTo>
                  <a:pt x="5734" y="13764"/>
                </a:lnTo>
                <a:cubicBezTo>
                  <a:pt x="5611" y="15061"/>
                  <a:pt x="5734" y="16273"/>
                  <a:pt x="5734" y="17528"/>
                </a:cubicBezTo>
                <a:cubicBezTo>
                  <a:pt x="7362" y="17528"/>
                  <a:pt x="8990" y="17655"/>
                  <a:pt x="10618" y="17528"/>
                </a:cubicBezTo>
                <a:cubicBezTo>
                  <a:pt x="10446" y="16105"/>
                  <a:pt x="10618" y="14725"/>
                  <a:pt x="10618" y="13323"/>
                </a:cubicBezTo>
                <a:cubicBezTo>
                  <a:pt x="9161" y="13323"/>
                  <a:pt x="7716" y="13122"/>
                  <a:pt x="6246" y="13323"/>
                </a:cubicBezTo>
                <a:lnTo>
                  <a:pt x="6246" y="12206"/>
                </a:lnTo>
                <a:cubicBezTo>
                  <a:pt x="6062" y="11355"/>
                  <a:pt x="6246" y="10442"/>
                  <a:pt x="6246" y="9559"/>
                </a:cubicBezTo>
                <a:lnTo>
                  <a:pt x="6246" y="9559"/>
                </a:lnTo>
                <a:cubicBezTo>
                  <a:pt x="6246" y="9187"/>
                  <a:pt x="6246" y="8815"/>
                  <a:pt x="6246" y="8442"/>
                </a:cubicBezTo>
                <a:cubicBezTo>
                  <a:pt x="8173" y="8558"/>
                  <a:pt x="10026" y="8442"/>
                  <a:pt x="11915" y="8442"/>
                </a:cubicBezTo>
                <a:lnTo>
                  <a:pt x="11915" y="8442"/>
                </a:lnTo>
                <a:cubicBezTo>
                  <a:pt x="11756" y="9707"/>
                  <a:pt x="11915" y="10951"/>
                  <a:pt x="11915" y="12206"/>
                </a:cubicBezTo>
                <a:cubicBezTo>
                  <a:pt x="13543" y="12206"/>
                  <a:pt x="15073" y="12079"/>
                  <a:pt x="16799" y="12206"/>
                </a:cubicBezTo>
                <a:cubicBezTo>
                  <a:pt x="16958" y="10815"/>
                  <a:pt x="16676" y="9403"/>
                  <a:pt x="16799" y="8001"/>
                </a:cubicBezTo>
                <a:cubicBezTo>
                  <a:pt x="15342" y="8001"/>
                  <a:pt x="14020" y="8096"/>
                  <a:pt x="12428" y="8001"/>
                </a:cubicBezTo>
                <a:lnTo>
                  <a:pt x="12428" y="6884"/>
                </a:lnTo>
                <a:cubicBezTo>
                  <a:pt x="12428" y="6002"/>
                  <a:pt x="12292" y="5067"/>
                  <a:pt x="12428" y="4237"/>
                </a:cubicBezTo>
                <a:cubicBezTo>
                  <a:pt x="12428" y="3865"/>
                  <a:pt x="12428" y="3493"/>
                  <a:pt x="12428" y="3120"/>
                </a:cubicBezTo>
                <a:lnTo>
                  <a:pt x="13725" y="3120"/>
                </a:lnTo>
                <a:cubicBezTo>
                  <a:pt x="15072" y="3025"/>
                  <a:pt x="16639" y="3120"/>
                  <a:pt x="18096" y="3120"/>
                </a:cubicBezTo>
                <a:lnTo>
                  <a:pt x="18096" y="3120"/>
                </a:lnTo>
                <a:cubicBezTo>
                  <a:pt x="17900" y="4375"/>
                  <a:pt x="18096" y="5629"/>
                  <a:pt x="18096" y="6884"/>
                </a:cubicBezTo>
                <a:lnTo>
                  <a:pt x="19565" y="6884"/>
                </a:lnTo>
                <a:cubicBezTo>
                  <a:pt x="19479" y="4974"/>
                  <a:pt x="19565" y="3255"/>
                  <a:pt x="19565" y="1441"/>
                </a:cubicBezTo>
                <a:lnTo>
                  <a:pt x="18817" y="1441"/>
                </a:lnTo>
                <a:cubicBezTo>
                  <a:pt x="19500" y="992"/>
                  <a:pt x="19471" y="1094"/>
                  <a:pt x="20167" y="0"/>
                </a:cubicBezTo>
                <a:cubicBezTo>
                  <a:pt x="20323" y="501"/>
                  <a:pt x="20908" y="1056"/>
                  <a:pt x="21518" y="1441"/>
                </a:cubicBezTo>
                <a:lnTo>
                  <a:pt x="20862" y="1441"/>
                </a:lnTo>
                <a:cubicBezTo>
                  <a:pt x="20690" y="3171"/>
                  <a:pt x="20862" y="5069"/>
                  <a:pt x="20862" y="6884"/>
                </a:cubicBezTo>
                <a:lnTo>
                  <a:pt x="20874" y="6884"/>
                </a:lnTo>
                <a:lnTo>
                  <a:pt x="20874" y="8001"/>
                </a:lnTo>
                <a:lnTo>
                  <a:pt x="20862" y="8001"/>
                </a:lnTo>
                <a:lnTo>
                  <a:pt x="20862" y="8001"/>
                </a:lnTo>
                <a:lnTo>
                  <a:pt x="19565" y="8001"/>
                </a:lnTo>
                <a:lnTo>
                  <a:pt x="19565" y="8001"/>
                </a:lnTo>
                <a:lnTo>
                  <a:pt x="18096" y="8001"/>
                </a:lnTo>
                <a:cubicBezTo>
                  <a:pt x="18096" y="9775"/>
                  <a:pt x="17912" y="11475"/>
                  <a:pt x="18096" y="13323"/>
                </a:cubicBezTo>
                <a:lnTo>
                  <a:pt x="16799" y="13323"/>
                </a:lnTo>
                <a:lnTo>
                  <a:pt x="16799" y="13323"/>
                </a:lnTo>
                <a:cubicBezTo>
                  <a:pt x="15085" y="13143"/>
                  <a:pt x="13543" y="13323"/>
                  <a:pt x="11915" y="13323"/>
                </a:cubicBezTo>
                <a:cubicBezTo>
                  <a:pt x="11743" y="14830"/>
                  <a:pt x="11915" y="16126"/>
                  <a:pt x="11915" y="17528"/>
                </a:cubicBezTo>
                <a:lnTo>
                  <a:pt x="11915" y="17528"/>
                </a:lnTo>
                <a:cubicBezTo>
                  <a:pt x="11915" y="17900"/>
                  <a:pt x="11915" y="18273"/>
                  <a:pt x="11915" y="18645"/>
                </a:cubicBezTo>
                <a:lnTo>
                  <a:pt x="11915" y="18645"/>
                </a:lnTo>
                <a:lnTo>
                  <a:pt x="10618" y="18645"/>
                </a:lnTo>
                <a:lnTo>
                  <a:pt x="10618" y="18645"/>
                </a:lnTo>
                <a:cubicBezTo>
                  <a:pt x="8941" y="18793"/>
                  <a:pt x="7362" y="18645"/>
                  <a:pt x="5734" y="18645"/>
                </a:cubicBezTo>
                <a:cubicBezTo>
                  <a:pt x="5734" y="19630"/>
                  <a:pt x="5661" y="20530"/>
                  <a:pt x="5734" y="21600"/>
                </a:cubicBezTo>
                <a:lnTo>
                  <a:pt x="4869" y="21600"/>
                </a:lnTo>
                <a:lnTo>
                  <a:pt x="4869" y="21600"/>
                </a:lnTo>
                <a:cubicBezTo>
                  <a:pt x="3663" y="21600"/>
                  <a:pt x="2493" y="21484"/>
                  <a:pt x="1249" y="21600"/>
                </a:cubicBezTo>
                <a:lnTo>
                  <a:pt x="1249" y="20483"/>
                </a:lnTo>
                <a:cubicBezTo>
                  <a:pt x="2312" y="20483"/>
                  <a:pt x="3276" y="20546"/>
                  <a:pt x="4437" y="20483"/>
                </a:cubicBezTo>
                <a:cubicBezTo>
                  <a:pt x="4326" y="19817"/>
                  <a:pt x="4437" y="19258"/>
                  <a:pt x="4437" y="18645"/>
                </a:cubicBezTo>
                <a:cubicBezTo>
                  <a:pt x="2795" y="18529"/>
                  <a:pt x="1522" y="18645"/>
                  <a:pt x="65" y="18645"/>
                </a:cubicBezTo>
                <a:lnTo>
                  <a:pt x="65" y="17528"/>
                </a:lnTo>
                <a:cubicBezTo>
                  <a:pt x="-82" y="16624"/>
                  <a:pt x="65" y="15763"/>
                  <a:pt x="65" y="14881"/>
                </a:cubicBezTo>
                <a:lnTo>
                  <a:pt x="65" y="13764"/>
                </a:lnTo>
                <a:close/>
              </a:path>
            </a:pathLst>
          </a:custGeom>
          <a:noFill/>
          <a:ln w="76200" cap="rnd">
            <a:solidFill>
              <a:srgbClr val="3F403F"/>
            </a:solidFill>
            <a:prstDash val="solid"/>
            <a:round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97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51024D9B-569A-5947-A9EF-981EE272F954}"/>
              </a:ext>
            </a:extLst>
          </p:cNvPr>
          <p:cNvSpPr txBox="1"/>
          <p:nvPr/>
        </p:nvSpPr>
        <p:spPr>
          <a:xfrm>
            <a:off x="5709893" y="2579334"/>
            <a:ext cx="3689454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>
              <a:defRPr sz="5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800" dirty="0"/>
              <a:t>Безопасность в </a:t>
            </a:r>
            <a:r>
              <a:rPr lang="en" sz="2800" dirty="0"/>
              <a:t>Backend-</a:t>
            </a:r>
            <a:r>
              <a:rPr lang="ru-RU" sz="2800" dirty="0"/>
              <a:t>разработке</a:t>
            </a:r>
            <a:endParaRPr sz="2800" dirty="0"/>
          </a:p>
        </p:txBody>
      </p:sp>
      <p:sp>
        <p:nvSpPr>
          <p:cNvPr id="5" name="Прямоугольник 5">
            <a:extLst>
              <a:ext uri="{FF2B5EF4-FFF2-40B4-BE49-F238E27FC236}">
                <a16:creationId xmlns:a16="http://schemas.microsoft.com/office/drawing/2014/main" id="{553A9D36-703F-3248-B802-276EF40AB9AB}"/>
              </a:ext>
            </a:extLst>
          </p:cNvPr>
          <p:cNvSpPr txBox="1"/>
          <p:nvPr/>
        </p:nvSpPr>
        <p:spPr>
          <a:xfrm>
            <a:off x="3244619" y="1810880"/>
            <a:ext cx="184731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/>
          <a:p>
            <a:pPr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 sz="13800" dirty="0"/>
          </a:p>
        </p:txBody>
      </p:sp>
      <p:sp>
        <p:nvSpPr>
          <p:cNvPr id="6" name="Полилиния 6">
            <a:extLst>
              <a:ext uri="{FF2B5EF4-FFF2-40B4-BE49-F238E27FC236}">
                <a16:creationId xmlns:a16="http://schemas.microsoft.com/office/drawing/2014/main" id="{351C1E77-4DE4-CF4A-A74D-62C803F5977D}"/>
              </a:ext>
            </a:extLst>
          </p:cNvPr>
          <p:cNvSpPr/>
          <p:nvPr/>
        </p:nvSpPr>
        <p:spPr>
          <a:xfrm>
            <a:off x="6618030" y="4189473"/>
            <a:ext cx="1554481" cy="22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160"/>
                </a:moveTo>
                <a:cubicBezTo>
                  <a:pt x="776" y="13440"/>
                  <a:pt x="1883" y="9525"/>
                  <a:pt x="2329" y="0"/>
                </a:cubicBezTo>
                <a:lnTo>
                  <a:pt x="5294" y="17280"/>
                </a:lnTo>
                <a:lnTo>
                  <a:pt x="7835" y="0"/>
                </a:lnTo>
                <a:cubicBezTo>
                  <a:pt x="9307" y="6078"/>
                  <a:pt x="9953" y="14400"/>
                  <a:pt x="11012" y="21600"/>
                </a:cubicBezTo>
                <a:lnTo>
                  <a:pt x="13129" y="0"/>
                </a:lnTo>
                <a:cubicBezTo>
                  <a:pt x="14047" y="5760"/>
                  <a:pt x="14552" y="13764"/>
                  <a:pt x="15882" y="17280"/>
                </a:cubicBezTo>
                <a:cubicBezTo>
                  <a:pt x="17071" y="13764"/>
                  <a:pt x="17435" y="5760"/>
                  <a:pt x="18212" y="0"/>
                </a:cubicBezTo>
                <a:lnTo>
                  <a:pt x="21600" y="17280"/>
                </a:lnTo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Скругленный прямоугольник 7">
            <a:extLst>
              <a:ext uri="{FF2B5EF4-FFF2-40B4-BE49-F238E27FC236}">
                <a16:creationId xmlns:a16="http://schemas.microsoft.com/office/drawing/2014/main" id="{2A568B4D-B6FD-E74A-B337-441866CC14D1}"/>
              </a:ext>
            </a:extLst>
          </p:cNvPr>
          <p:cNvSpPr/>
          <p:nvPr/>
        </p:nvSpPr>
        <p:spPr>
          <a:xfrm>
            <a:off x="2365219" y="1515026"/>
            <a:ext cx="7434101" cy="3609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348" extrusionOk="0">
                <a:moveTo>
                  <a:pt x="80" y="3793"/>
                </a:moveTo>
                <a:cubicBezTo>
                  <a:pt x="80" y="1854"/>
                  <a:pt x="889" y="814"/>
                  <a:pt x="1968" y="283"/>
                </a:cubicBezTo>
                <a:cubicBezTo>
                  <a:pt x="4928" y="-54"/>
                  <a:pt x="7818" y="-126"/>
                  <a:pt x="10850" y="267"/>
                </a:cubicBezTo>
                <a:cubicBezTo>
                  <a:pt x="13771" y="605"/>
                  <a:pt x="16692" y="-54"/>
                  <a:pt x="19613" y="283"/>
                </a:cubicBezTo>
                <a:cubicBezTo>
                  <a:pt x="20656" y="283"/>
                  <a:pt x="21501" y="1854"/>
                  <a:pt x="21501" y="3793"/>
                </a:cubicBezTo>
                <a:cubicBezTo>
                  <a:pt x="21501" y="8472"/>
                  <a:pt x="21287" y="13152"/>
                  <a:pt x="21501" y="17831"/>
                </a:cubicBezTo>
                <a:cubicBezTo>
                  <a:pt x="21501" y="19770"/>
                  <a:pt x="20656" y="21474"/>
                  <a:pt x="19613" y="21341"/>
                </a:cubicBezTo>
                <a:cubicBezTo>
                  <a:pt x="13731" y="21341"/>
                  <a:pt x="7885" y="20876"/>
                  <a:pt x="1968" y="21341"/>
                </a:cubicBezTo>
                <a:cubicBezTo>
                  <a:pt x="925" y="21341"/>
                  <a:pt x="-28" y="20168"/>
                  <a:pt x="80" y="17831"/>
                </a:cubicBezTo>
                <a:cubicBezTo>
                  <a:pt x="80" y="13152"/>
                  <a:pt x="-99" y="8539"/>
                  <a:pt x="80" y="3793"/>
                </a:cubicBezTo>
                <a:close/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Полилиния 8">
            <a:extLst>
              <a:ext uri="{FF2B5EF4-FFF2-40B4-BE49-F238E27FC236}">
                <a16:creationId xmlns:a16="http://schemas.microsoft.com/office/drawing/2014/main" id="{EDA68EDC-3FA2-D942-91B2-7ABF3E02ADEF}"/>
              </a:ext>
            </a:extLst>
          </p:cNvPr>
          <p:cNvSpPr/>
          <p:nvPr/>
        </p:nvSpPr>
        <p:spPr>
          <a:xfrm rot="900000">
            <a:off x="1176056" y="433515"/>
            <a:ext cx="2066336" cy="2163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19292"/>
                </a:moveTo>
                <a:lnTo>
                  <a:pt x="0" y="19273"/>
                </a:lnTo>
                <a:lnTo>
                  <a:pt x="30" y="19263"/>
                </a:lnTo>
                <a:lnTo>
                  <a:pt x="24" y="19292"/>
                </a:lnTo>
                <a:close/>
                <a:moveTo>
                  <a:pt x="30" y="19297"/>
                </a:moveTo>
                <a:lnTo>
                  <a:pt x="22" y="19300"/>
                </a:lnTo>
                <a:lnTo>
                  <a:pt x="24" y="19292"/>
                </a:lnTo>
                <a:lnTo>
                  <a:pt x="30" y="19297"/>
                </a:lnTo>
                <a:close/>
                <a:moveTo>
                  <a:pt x="14840" y="14355"/>
                </a:moveTo>
                <a:lnTo>
                  <a:pt x="9557" y="16118"/>
                </a:lnTo>
                <a:cubicBezTo>
                  <a:pt x="6425" y="17321"/>
                  <a:pt x="3205" y="18214"/>
                  <a:pt x="30" y="19263"/>
                </a:cubicBezTo>
                <a:cubicBezTo>
                  <a:pt x="1256" y="13239"/>
                  <a:pt x="2036" y="7274"/>
                  <a:pt x="3708" y="1190"/>
                </a:cubicBezTo>
                <a:lnTo>
                  <a:pt x="7019" y="0"/>
                </a:lnTo>
                <a:lnTo>
                  <a:pt x="7009" y="45"/>
                </a:lnTo>
                <a:lnTo>
                  <a:pt x="7006" y="42"/>
                </a:lnTo>
                <a:lnTo>
                  <a:pt x="6825" y="927"/>
                </a:lnTo>
                <a:cubicBezTo>
                  <a:pt x="5613" y="5631"/>
                  <a:pt x="4912" y="10094"/>
                  <a:pt x="3956" y="14677"/>
                </a:cubicBezTo>
                <a:lnTo>
                  <a:pt x="4028" y="14653"/>
                </a:lnTo>
                <a:lnTo>
                  <a:pt x="4022" y="14682"/>
                </a:lnTo>
                <a:lnTo>
                  <a:pt x="4909" y="14354"/>
                </a:lnTo>
                <a:lnTo>
                  <a:pt x="12015" y="11943"/>
                </a:lnTo>
                <a:lnTo>
                  <a:pt x="12582" y="12407"/>
                </a:lnTo>
                <a:lnTo>
                  <a:pt x="14840" y="14355"/>
                </a:lnTo>
                <a:close/>
                <a:moveTo>
                  <a:pt x="20909" y="15442"/>
                </a:moveTo>
                <a:cubicBezTo>
                  <a:pt x="14901" y="17495"/>
                  <a:pt x="9116" y="19932"/>
                  <a:pt x="2884" y="21600"/>
                </a:cubicBezTo>
                <a:lnTo>
                  <a:pt x="30" y="19297"/>
                </a:lnTo>
                <a:lnTo>
                  <a:pt x="9557" y="16118"/>
                </a:lnTo>
                <a:lnTo>
                  <a:pt x="14942" y="14340"/>
                </a:lnTo>
                <a:lnTo>
                  <a:pt x="12582" y="12407"/>
                </a:lnTo>
                <a:lnTo>
                  <a:pt x="12036" y="11936"/>
                </a:lnTo>
                <a:lnTo>
                  <a:pt x="12015" y="11943"/>
                </a:lnTo>
                <a:lnTo>
                  <a:pt x="8301" y="8901"/>
                </a:lnTo>
                <a:lnTo>
                  <a:pt x="8982" y="5568"/>
                </a:lnTo>
                <a:cubicBezTo>
                  <a:pt x="12712" y="9086"/>
                  <a:pt x="16933" y="12151"/>
                  <a:pt x="20909" y="15442"/>
                </a:cubicBezTo>
                <a:close/>
                <a:moveTo>
                  <a:pt x="20932" y="15425"/>
                </a:moveTo>
                <a:cubicBezTo>
                  <a:pt x="16484" y="12522"/>
                  <a:pt x="12970" y="8828"/>
                  <a:pt x="8989" y="5529"/>
                </a:cubicBezTo>
                <a:lnTo>
                  <a:pt x="8982" y="5568"/>
                </a:lnTo>
                <a:cubicBezTo>
                  <a:pt x="8981" y="5627"/>
                  <a:pt x="8987" y="5585"/>
                  <a:pt x="8987" y="5643"/>
                </a:cubicBezTo>
                <a:lnTo>
                  <a:pt x="8301" y="8901"/>
                </a:lnTo>
                <a:cubicBezTo>
                  <a:pt x="8301" y="8901"/>
                  <a:pt x="8301" y="8901"/>
                  <a:pt x="8301" y="8901"/>
                </a:cubicBezTo>
                <a:lnTo>
                  <a:pt x="7374" y="13442"/>
                </a:lnTo>
                <a:lnTo>
                  <a:pt x="4909" y="14354"/>
                </a:lnTo>
                <a:lnTo>
                  <a:pt x="4028" y="14653"/>
                </a:lnTo>
                <a:lnTo>
                  <a:pt x="6825" y="927"/>
                </a:lnTo>
                <a:lnTo>
                  <a:pt x="7009" y="45"/>
                </a:lnTo>
                <a:cubicBezTo>
                  <a:pt x="11873" y="3988"/>
                  <a:pt x="16074" y="8046"/>
                  <a:pt x="21600" y="11875"/>
                </a:cubicBezTo>
                <a:lnTo>
                  <a:pt x="20932" y="15425"/>
                </a:lnTo>
                <a:close/>
              </a:path>
            </a:pathLst>
          </a:custGeom>
          <a:solidFill>
            <a:srgbClr val="FEFFFE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8285AF8-2197-6B41-98ED-C3B572B358BE}"/>
              </a:ext>
            </a:extLst>
          </p:cNvPr>
          <p:cNvSpPr txBox="1"/>
          <p:nvPr/>
        </p:nvSpPr>
        <p:spPr>
          <a:xfrm>
            <a:off x="2792653" y="1349215"/>
            <a:ext cx="2682145" cy="313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828800"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sz="19200" dirty="0"/>
              <a:t>0</a:t>
            </a:r>
            <a:r>
              <a:rPr lang="ru-RU" sz="19200" dirty="0"/>
              <a:t>6</a:t>
            </a:r>
            <a:endParaRPr sz="19200" dirty="0"/>
          </a:p>
        </p:txBody>
      </p:sp>
    </p:spTree>
    <p:extLst>
      <p:ext uri="{BB962C8B-B14F-4D97-AF65-F5344CB8AC3E}">
        <p14:creationId xmlns:p14="http://schemas.microsoft.com/office/powerpoint/2010/main" val="274503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0A648F-A591-C24F-90A6-8D030E49D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3" y="848647"/>
            <a:ext cx="4775200" cy="5549900"/>
          </a:xfrm>
          <a:prstGeom prst="rect">
            <a:avLst/>
          </a:prstGeom>
        </p:spPr>
      </p:pic>
      <p:sp>
        <p:nvSpPr>
          <p:cNvPr id="1239" name="Прямоугольник 9"/>
          <p:cNvSpPr/>
          <p:nvPr/>
        </p:nvSpPr>
        <p:spPr>
          <a:xfrm>
            <a:off x="2470335" y="510462"/>
            <a:ext cx="7251331" cy="707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89" extrusionOk="0">
                <a:moveTo>
                  <a:pt x="0" y="0"/>
                </a:moveTo>
                <a:lnTo>
                  <a:pt x="21600" y="0"/>
                </a:lnTo>
                <a:cubicBezTo>
                  <a:pt x="21600" y="6729"/>
                  <a:pt x="21488" y="13079"/>
                  <a:pt x="21600" y="20188"/>
                </a:cubicBezTo>
                <a:cubicBezTo>
                  <a:pt x="16970" y="18711"/>
                  <a:pt x="12291" y="21600"/>
                  <a:pt x="7709" y="19743"/>
                </a:cubicBezTo>
                <a:cubicBezTo>
                  <a:pt x="5107" y="18942"/>
                  <a:pt x="2570" y="20040"/>
                  <a:pt x="0" y="20188"/>
                </a:cubicBezTo>
                <a:cubicBezTo>
                  <a:pt x="96" y="12699"/>
                  <a:pt x="0" y="672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0" name="TextBox 59"/>
          <p:cNvSpPr txBox="1"/>
          <p:nvPr/>
        </p:nvSpPr>
        <p:spPr>
          <a:xfrm>
            <a:off x="2570801" y="584825"/>
            <a:ext cx="6965551" cy="395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lvl1pPr defTabSz="1828800">
              <a:lnSpc>
                <a:spcPct val="80000"/>
              </a:lnSpc>
              <a:defRPr sz="72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pPr algn="ctr">
              <a:defRPr sz="5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400" dirty="0"/>
              <a:t>Безопасность в </a:t>
            </a:r>
            <a:r>
              <a:rPr lang="en" sz="2400" dirty="0"/>
              <a:t>Backend-</a:t>
            </a:r>
            <a:r>
              <a:rPr lang="ru-RU" sz="2400" dirty="0"/>
              <a:t>разработке</a:t>
            </a:r>
          </a:p>
        </p:txBody>
      </p:sp>
      <p:sp>
        <p:nvSpPr>
          <p:cNvPr id="1241" name="Прямоугольник 29"/>
          <p:cNvSpPr txBox="1"/>
          <p:nvPr/>
        </p:nvSpPr>
        <p:spPr>
          <a:xfrm>
            <a:off x="5645924" y="1828772"/>
            <a:ext cx="384543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Общие риски безопасности в веб-приложениях</a:t>
            </a:r>
            <a:endParaRPr lang="ru-RU" sz="900" dirty="0"/>
          </a:p>
        </p:txBody>
      </p:sp>
      <p:sp>
        <p:nvSpPr>
          <p:cNvPr id="1242" name="Прямоугольник 30"/>
          <p:cNvSpPr txBox="1"/>
          <p:nvPr/>
        </p:nvSpPr>
        <p:spPr>
          <a:xfrm>
            <a:off x="4286194" y="3219304"/>
            <a:ext cx="3638092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Лучшие практики для обеспечения безопасности </a:t>
            </a:r>
            <a:endParaRPr lang="en" sz="2000" dirty="0"/>
          </a:p>
        </p:txBody>
      </p:sp>
      <p:grpSp>
        <p:nvGrpSpPr>
          <p:cNvPr id="1274" name="Группа 32"/>
          <p:cNvGrpSpPr/>
          <p:nvPr/>
        </p:nvGrpSpPr>
        <p:grpSpPr>
          <a:xfrm>
            <a:off x="8007623" y="3289277"/>
            <a:ext cx="3004913" cy="3133272"/>
            <a:chOff x="0" y="0"/>
            <a:chExt cx="6009822" cy="6266542"/>
          </a:xfrm>
        </p:grpSpPr>
        <p:grpSp>
          <p:nvGrpSpPr>
            <p:cNvPr id="1254" name="Группа 33"/>
            <p:cNvGrpSpPr/>
            <p:nvPr/>
          </p:nvGrpSpPr>
          <p:grpSpPr>
            <a:xfrm>
              <a:off x="0" y="668642"/>
              <a:ext cx="4975517" cy="5597901"/>
              <a:chOff x="0" y="0"/>
              <a:chExt cx="4975516" cy="5597899"/>
            </a:xfrm>
          </p:grpSpPr>
          <p:sp>
            <p:nvSpPr>
              <p:cNvPr id="1244" name="Прямоугольник 11"/>
              <p:cNvSpPr/>
              <p:nvPr/>
            </p:nvSpPr>
            <p:spPr>
              <a:xfrm rot="20048694">
                <a:off x="844672" y="484908"/>
                <a:ext cx="3286172" cy="4628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458" extrusionOk="0">
                    <a:moveTo>
                      <a:pt x="118" y="42"/>
                    </a:moveTo>
                    <a:cubicBezTo>
                      <a:pt x="7098" y="82"/>
                      <a:pt x="13994" y="-142"/>
                      <a:pt x="21060" y="164"/>
                    </a:cubicBezTo>
                    <a:lnTo>
                      <a:pt x="21346" y="21458"/>
                    </a:lnTo>
                    <a:cubicBezTo>
                      <a:pt x="14270" y="21458"/>
                      <a:pt x="7165" y="21213"/>
                      <a:pt x="118" y="21458"/>
                    </a:cubicBezTo>
                    <a:cubicBezTo>
                      <a:pt x="403" y="14319"/>
                      <a:pt x="-254" y="7201"/>
                      <a:pt x="118" y="42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5" name="Прямоугольник 1"/>
              <p:cNvSpPr/>
              <p:nvPr/>
            </p:nvSpPr>
            <p:spPr>
              <a:xfrm rot="20048694">
                <a:off x="387696" y="993776"/>
                <a:ext cx="2695603" cy="500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6" name="Полилиния 72"/>
              <p:cNvSpPr/>
              <p:nvPr/>
            </p:nvSpPr>
            <p:spPr>
              <a:xfrm rot="20048694">
                <a:off x="884732" y="2318272"/>
                <a:ext cx="1847731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3321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7" name="Полилиния 73"/>
              <p:cNvSpPr/>
              <p:nvPr/>
            </p:nvSpPr>
            <p:spPr>
              <a:xfrm rot="20048694">
                <a:off x="1024023" y="2524076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1690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8" name="Полилиния 74"/>
              <p:cNvSpPr/>
              <p:nvPr/>
            </p:nvSpPr>
            <p:spPr>
              <a:xfrm rot="20048694">
                <a:off x="2021159" y="4581724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7199" y="0"/>
                      <a:pt x="14623" y="2160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9" name="Полилиния 75"/>
              <p:cNvSpPr/>
              <p:nvPr/>
            </p:nvSpPr>
            <p:spPr>
              <a:xfrm rot="3848694">
                <a:off x="869911" y="4334546"/>
                <a:ext cx="1765282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6553" y="21600"/>
                      <a:pt x="14401" y="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0" name="Полилиния 76"/>
              <p:cNvSpPr/>
              <p:nvPr/>
            </p:nvSpPr>
            <p:spPr>
              <a:xfrm rot="20048694">
                <a:off x="1815714" y="3157290"/>
                <a:ext cx="2027585" cy="1358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25" y="18914"/>
                      <a:pt x="2391" y="16648"/>
                      <a:pt x="3375" y="13542"/>
                    </a:cubicBezTo>
                    <a:lnTo>
                      <a:pt x="4875" y="16564"/>
                    </a:lnTo>
                    <a:cubicBezTo>
                      <a:pt x="6075" y="14251"/>
                      <a:pt x="7369" y="12427"/>
                      <a:pt x="8475" y="9625"/>
                    </a:cubicBezTo>
                    <a:lnTo>
                      <a:pt x="10425" y="13542"/>
                    </a:lnTo>
                    <a:cubicBezTo>
                      <a:pt x="12375" y="10222"/>
                      <a:pt x="14559" y="7531"/>
                      <a:pt x="16275" y="3581"/>
                    </a:cubicBezTo>
                    <a:cubicBezTo>
                      <a:pt x="18003" y="1758"/>
                      <a:pt x="19825" y="1194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grpSp>
            <p:nvGrpSpPr>
              <p:cNvPr id="1253" name="Группа 77"/>
              <p:cNvGrpSpPr/>
              <p:nvPr/>
            </p:nvGrpSpPr>
            <p:grpSpPr>
              <a:xfrm>
                <a:off x="3322735" y="2730327"/>
                <a:ext cx="153457" cy="170578"/>
                <a:chOff x="0" y="0"/>
                <a:chExt cx="153455" cy="170577"/>
              </a:xfrm>
            </p:grpSpPr>
            <p:sp>
              <p:nvSpPr>
                <p:cNvPr id="1251" name="Прямая соединительная линия 78"/>
                <p:cNvSpPr/>
                <p:nvPr/>
              </p:nvSpPr>
              <p:spPr>
                <a:xfrm flipV="1">
                  <a:off x="0" y="0"/>
                  <a:ext cx="150124" cy="78002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52" name="Прямая соединительная линия 79"/>
                <p:cNvSpPr/>
                <p:nvPr/>
              </p:nvSpPr>
              <p:spPr>
                <a:xfrm flipH="1">
                  <a:off x="136519" y="2248"/>
                  <a:ext cx="16937" cy="168330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262" name="Группа 34"/>
            <p:cNvGrpSpPr/>
            <p:nvPr/>
          </p:nvGrpSpPr>
          <p:grpSpPr>
            <a:xfrm>
              <a:off x="1108657" y="356747"/>
              <a:ext cx="4098958" cy="5164142"/>
              <a:chOff x="0" y="0"/>
              <a:chExt cx="4098956" cy="5164140"/>
            </a:xfrm>
          </p:grpSpPr>
          <p:sp>
            <p:nvSpPr>
              <p:cNvPr id="1255" name="Прямоугольник 11"/>
              <p:cNvSpPr/>
              <p:nvPr/>
            </p:nvSpPr>
            <p:spPr>
              <a:xfrm rot="20948696">
                <a:off x="406392" y="268028"/>
                <a:ext cx="3286172" cy="462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458" extrusionOk="0">
                    <a:moveTo>
                      <a:pt x="118" y="42"/>
                    </a:moveTo>
                    <a:cubicBezTo>
                      <a:pt x="7098" y="82"/>
                      <a:pt x="13994" y="-142"/>
                      <a:pt x="21060" y="164"/>
                    </a:cubicBezTo>
                    <a:lnTo>
                      <a:pt x="21346" y="21458"/>
                    </a:lnTo>
                    <a:cubicBezTo>
                      <a:pt x="14270" y="21458"/>
                      <a:pt x="7165" y="21213"/>
                      <a:pt x="118" y="21458"/>
                    </a:cubicBezTo>
                    <a:cubicBezTo>
                      <a:pt x="403" y="14319"/>
                      <a:pt x="-254" y="7201"/>
                      <a:pt x="118" y="42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6" name="Прямоугольник 1"/>
              <p:cNvSpPr/>
              <p:nvPr/>
            </p:nvSpPr>
            <p:spPr>
              <a:xfrm rot="20948696">
                <a:off x="377519" y="635212"/>
                <a:ext cx="2695605" cy="500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7" name="Полилиния 50"/>
              <p:cNvSpPr/>
              <p:nvPr/>
            </p:nvSpPr>
            <p:spPr>
              <a:xfrm rot="20948696">
                <a:off x="590709" y="1941576"/>
                <a:ext cx="1847732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3321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8" name="Полилиния 57"/>
              <p:cNvSpPr/>
              <p:nvPr/>
            </p:nvSpPr>
            <p:spPr>
              <a:xfrm rot="20948696">
                <a:off x="659865" y="2268452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1690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9" name="Полилиния 58"/>
              <p:cNvSpPr/>
              <p:nvPr/>
            </p:nvSpPr>
            <p:spPr>
              <a:xfrm rot="20948696">
                <a:off x="799869" y="3113052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7199" y="0"/>
                      <a:pt x="14623" y="2160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0" name="Полилиния 67"/>
              <p:cNvSpPr/>
              <p:nvPr/>
            </p:nvSpPr>
            <p:spPr>
              <a:xfrm rot="20948696">
                <a:off x="730050" y="2755219"/>
                <a:ext cx="1765282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6553" y="21600"/>
                      <a:pt x="14401" y="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1" name="Прямоугольник 1"/>
              <p:cNvSpPr/>
              <p:nvPr/>
            </p:nvSpPr>
            <p:spPr>
              <a:xfrm rot="20948696">
                <a:off x="966463" y="3530639"/>
                <a:ext cx="2695604" cy="85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273" name="Группа 35"/>
            <p:cNvGrpSpPr/>
            <p:nvPr/>
          </p:nvGrpSpPr>
          <p:grpSpPr>
            <a:xfrm>
              <a:off x="2397731" y="-1"/>
              <a:ext cx="3612093" cy="4853503"/>
              <a:chOff x="0" y="0"/>
              <a:chExt cx="3612091" cy="4853501"/>
            </a:xfrm>
          </p:grpSpPr>
          <p:sp>
            <p:nvSpPr>
              <p:cNvPr id="1263" name="Прямоугольник 11"/>
              <p:cNvSpPr/>
              <p:nvPr/>
            </p:nvSpPr>
            <p:spPr>
              <a:xfrm rot="248696">
                <a:off x="162960" y="112708"/>
                <a:ext cx="3286172" cy="462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458" extrusionOk="0">
                    <a:moveTo>
                      <a:pt x="118" y="42"/>
                    </a:moveTo>
                    <a:cubicBezTo>
                      <a:pt x="7098" y="82"/>
                      <a:pt x="13994" y="-142"/>
                      <a:pt x="21060" y="164"/>
                    </a:cubicBezTo>
                    <a:lnTo>
                      <a:pt x="21346" y="21458"/>
                    </a:lnTo>
                    <a:cubicBezTo>
                      <a:pt x="14270" y="21458"/>
                      <a:pt x="7165" y="21213"/>
                      <a:pt x="118" y="21458"/>
                    </a:cubicBezTo>
                    <a:cubicBezTo>
                      <a:pt x="403" y="14319"/>
                      <a:pt x="-254" y="7201"/>
                      <a:pt x="118" y="42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4" name="Прямоугольник 1"/>
              <p:cNvSpPr/>
              <p:nvPr/>
            </p:nvSpPr>
            <p:spPr>
              <a:xfrm rot="248696">
                <a:off x="584291" y="453773"/>
                <a:ext cx="2695603" cy="500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5" name="Полилиния 39"/>
              <p:cNvSpPr/>
              <p:nvPr/>
            </p:nvSpPr>
            <p:spPr>
              <a:xfrm rot="248696">
                <a:off x="527990" y="1669178"/>
                <a:ext cx="1847731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3321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6" name="Полилиния 40"/>
              <p:cNvSpPr/>
              <p:nvPr/>
            </p:nvSpPr>
            <p:spPr>
              <a:xfrm rot="248696">
                <a:off x="498077" y="2094826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1690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7" name="Полилиния 41"/>
              <p:cNvSpPr/>
              <p:nvPr/>
            </p:nvSpPr>
            <p:spPr>
              <a:xfrm rot="248696">
                <a:off x="332808" y="4375369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7199" y="0"/>
                      <a:pt x="14623" y="2160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8" name="Полилиния 42"/>
              <p:cNvSpPr/>
              <p:nvPr/>
            </p:nvSpPr>
            <p:spPr>
              <a:xfrm rot="5648696">
                <a:off x="-487467" y="3387299"/>
                <a:ext cx="1765281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6553" y="21600"/>
                      <a:pt x="14401" y="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9" name="Полилиния 43"/>
              <p:cNvSpPr/>
              <p:nvPr/>
            </p:nvSpPr>
            <p:spPr>
              <a:xfrm rot="248696">
                <a:off x="569345" y="2816940"/>
                <a:ext cx="2027585" cy="1358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25" y="18914"/>
                      <a:pt x="2391" y="16648"/>
                      <a:pt x="3375" y="13542"/>
                    </a:cubicBezTo>
                    <a:lnTo>
                      <a:pt x="4875" y="16564"/>
                    </a:lnTo>
                    <a:cubicBezTo>
                      <a:pt x="6075" y="14251"/>
                      <a:pt x="7369" y="12427"/>
                      <a:pt x="8475" y="9625"/>
                    </a:cubicBezTo>
                    <a:lnTo>
                      <a:pt x="10425" y="13542"/>
                    </a:lnTo>
                    <a:cubicBezTo>
                      <a:pt x="12375" y="10222"/>
                      <a:pt x="14559" y="7531"/>
                      <a:pt x="16275" y="3581"/>
                    </a:cubicBezTo>
                    <a:cubicBezTo>
                      <a:pt x="18003" y="1758"/>
                      <a:pt x="19825" y="1194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grpSp>
            <p:nvGrpSpPr>
              <p:cNvPr id="1272" name="Группа 44"/>
              <p:cNvGrpSpPr/>
              <p:nvPr/>
            </p:nvGrpSpPr>
            <p:grpSpPr>
              <a:xfrm>
                <a:off x="2524465" y="2852361"/>
                <a:ext cx="170774" cy="148434"/>
                <a:chOff x="0" y="0"/>
                <a:chExt cx="170772" cy="148432"/>
              </a:xfrm>
            </p:grpSpPr>
            <p:sp>
              <p:nvSpPr>
                <p:cNvPr id="1270" name="Прямая соединительная линия 45"/>
                <p:cNvSpPr/>
                <p:nvPr/>
              </p:nvSpPr>
              <p:spPr>
                <a:xfrm>
                  <a:off x="0" y="-1"/>
                  <a:ext cx="169012" cy="7512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71" name="Прямая соединительная линия 46"/>
                <p:cNvSpPr/>
                <p:nvPr/>
              </p:nvSpPr>
              <p:spPr>
                <a:xfrm flipH="1">
                  <a:off x="71941" y="11124"/>
                  <a:ext cx="98832" cy="137309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  <p:sp>
        <p:nvSpPr>
          <p:cNvPr id="1275" name="Полилиния 51"/>
          <p:cNvSpPr/>
          <p:nvPr/>
        </p:nvSpPr>
        <p:spPr>
          <a:xfrm>
            <a:off x="3206622" y="3432445"/>
            <a:ext cx="524892" cy="518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14" y="9264"/>
                </a:moveTo>
                <a:lnTo>
                  <a:pt x="8476" y="9264"/>
                </a:lnTo>
                <a:cubicBezTo>
                  <a:pt x="8247" y="10109"/>
                  <a:pt x="8476" y="10912"/>
                  <a:pt x="8476" y="11736"/>
                </a:cubicBezTo>
                <a:lnTo>
                  <a:pt x="5914" y="11736"/>
                </a:lnTo>
                <a:close/>
                <a:moveTo>
                  <a:pt x="9498" y="7039"/>
                </a:moveTo>
                <a:lnTo>
                  <a:pt x="12060" y="7039"/>
                </a:lnTo>
                <a:cubicBezTo>
                  <a:pt x="12203" y="8604"/>
                  <a:pt x="12060" y="10170"/>
                  <a:pt x="12060" y="11736"/>
                </a:cubicBezTo>
                <a:lnTo>
                  <a:pt x="9498" y="11736"/>
                </a:lnTo>
                <a:cubicBezTo>
                  <a:pt x="9498" y="10170"/>
                  <a:pt x="9727" y="8604"/>
                  <a:pt x="9498" y="7039"/>
                </a:cubicBezTo>
                <a:close/>
                <a:moveTo>
                  <a:pt x="13090" y="4566"/>
                </a:moveTo>
                <a:lnTo>
                  <a:pt x="15652" y="4566"/>
                </a:lnTo>
                <a:cubicBezTo>
                  <a:pt x="15852" y="6977"/>
                  <a:pt x="15652" y="9346"/>
                  <a:pt x="15652" y="11736"/>
                </a:cubicBezTo>
                <a:lnTo>
                  <a:pt x="13090" y="11736"/>
                </a:lnTo>
                <a:cubicBezTo>
                  <a:pt x="13090" y="9346"/>
                  <a:pt x="13319" y="6977"/>
                  <a:pt x="13090" y="4566"/>
                </a:cubicBezTo>
                <a:close/>
                <a:moveTo>
                  <a:pt x="14758" y="2968"/>
                </a:moveTo>
                <a:cubicBezTo>
                  <a:pt x="10762" y="2910"/>
                  <a:pt x="6838" y="3144"/>
                  <a:pt x="2856" y="3144"/>
                </a:cubicBezTo>
                <a:cubicBezTo>
                  <a:pt x="2856" y="6522"/>
                  <a:pt x="2548" y="9848"/>
                  <a:pt x="2856" y="13278"/>
                </a:cubicBezTo>
                <a:cubicBezTo>
                  <a:pt x="8370" y="13590"/>
                  <a:pt x="13474" y="13278"/>
                  <a:pt x="18782" y="13278"/>
                </a:cubicBezTo>
                <a:cubicBezTo>
                  <a:pt x="19090" y="9952"/>
                  <a:pt x="18782" y="6522"/>
                  <a:pt x="18782" y="3144"/>
                </a:cubicBezTo>
                <a:cubicBezTo>
                  <a:pt x="17430" y="3040"/>
                  <a:pt x="16090" y="2988"/>
                  <a:pt x="14758" y="2968"/>
                </a:cubicBezTo>
                <a:close/>
                <a:moveTo>
                  <a:pt x="10834" y="0"/>
                </a:moveTo>
                <a:cubicBezTo>
                  <a:pt x="10975" y="0"/>
                  <a:pt x="11360" y="238"/>
                  <a:pt x="11360" y="533"/>
                </a:cubicBezTo>
                <a:lnTo>
                  <a:pt x="11360" y="1119"/>
                </a:lnTo>
                <a:cubicBezTo>
                  <a:pt x="14598" y="1119"/>
                  <a:pt x="17631" y="1483"/>
                  <a:pt x="21074" y="1119"/>
                </a:cubicBezTo>
                <a:cubicBezTo>
                  <a:pt x="21365" y="1119"/>
                  <a:pt x="21600" y="1358"/>
                  <a:pt x="21600" y="1652"/>
                </a:cubicBezTo>
                <a:cubicBezTo>
                  <a:pt x="21600" y="1946"/>
                  <a:pt x="21365" y="2184"/>
                  <a:pt x="21074" y="2184"/>
                </a:cubicBezTo>
                <a:lnTo>
                  <a:pt x="20421" y="2184"/>
                </a:lnTo>
                <a:cubicBezTo>
                  <a:pt x="20421" y="6179"/>
                  <a:pt x="20729" y="10173"/>
                  <a:pt x="20421" y="14167"/>
                </a:cubicBezTo>
                <a:lnTo>
                  <a:pt x="21074" y="14167"/>
                </a:lnTo>
                <a:cubicBezTo>
                  <a:pt x="21365" y="14167"/>
                  <a:pt x="21600" y="14406"/>
                  <a:pt x="21600" y="14700"/>
                </a:cubicBezTo>
                <a:cubicBezTo>
                  <a:pt x="21600" y="14994"/>
                  <a:pt x="21365" y="15232"/>
                  <a:pt x="21074" y="15232"/>
                </a:cubicBezTo>
                <a:lnTo>
                  <a:pt x="12229" y="15232"/>
                </a:lnTo>
                <a:cubicBezTo>
                  <a:pt x="13496" y="16932"/>
                  <a:pt x="15276" y="18319"/>
                  <a:pt x="16799" y="19862"/>
                </a:cubicBezTo>
                <a:cubicBezTo>
                  <a:pt x="17005" y="20070"/>
                  <a:pt x="17005" y="20407"/>
                  <a:pt x="16799" y="20615"/>
                </a:cubicBezTo>
                <a:cubicBezTo>
                  <a:pt x="16594" y="20823"/>
                  <a:pt x="16261" y="20823"/>
                  <a:pt x="16056" y="20615"/>
                </a:cubicBezTo>
                <a:cubicBezTo>
                  <a:pt x="14479" y="19018"/>
                  <a:pt x="12800" y="17577"/>
                  <a:pt x="11326" y="15824"/>
                </a:cubicBezTo>
                <a:cubicBezTo>
                  <a:pt x="11531" y="17676"/>
                  <a:pt x="11326" y="19320"/>
                  <a:pt x="11326" y="21067"/>
                </a:cubicBezTo>
                <a:cubicBezTo>
                  <a:pt x="11326" y="21362"/>
                  <a:pt x="11090" y="21600"/>
                  <a:pt x="10800" y="21600"/>
                </a:cubicBezTo>
                <a:cubicBezTo>
                  <a:pt x="10510" y="21600"/>
                  <a:pt x="10274" y="21362"/>
                  <a:pt x="10274" y="21067"/>
                </a:cubicBezTo>
                <a:cubicBezTo>
                  <a:pt x="10274" y="19329"/>
                  <a:pt x="10582" y="17642"/>
                  <a:pt x="10274" y="15851"/>
                </a:cubicBezTo>
                <a:cubicBezTo>
                  <a:pt x="8421" y="17260"/>
                  <a:pt x="7185" y="18981"/>
                  <a:pt x="5640" y="20546"/>
                </a:cubicBezTo>
                <a:cubicBezTo>
                  <a:pt x="5434" y="20754"/>
                  <a:pt x="5101" y="20754"/>
                  <a:pt x="4896" y="20546"/>
                </a:cubicBezTo>
                <a:cubicBezTo>
                  <a:pt x="4691" y="20338"/>
                  <a:pt x="4691" y="20000"/>
                  <a:pt x="4896" y="19792"/>
                </a:cubicBezTo>
                <a:cubicBezTo>
                  <a:pt x="6397" y="18272"/>
                  <a:pt x="7641" y="16804"/>
                  <a:pt x="9398" y="15232"/>
                </a:cubicBezTo>
                <a:lnTo>
                  <a:pt x="526" y="15232"/>
                </a:lnTo>
                <a:cubicBezTo>
                  <a:pt x="235" y="15232"/>
                  <a:pt x="0" y="14994"/>
                  <a:pt x="0" y="14700"/>
                </a:cubicBezTo>
                <a:cubicBezTo>
                  <a:pt x="0" y="14406"/>
                  <a:pt x="235" y="14167"/>
                  <a:pt x="526" y="14167"/>
                </a:cubicBezTo>
                <a:lnTo>
                  <a:pt x="1218" y="14167"/>
                </a:lnTo>
                <a:cubicBezTo>
                  <a:pt x="1577" y="10277"/>
                  <a:pt x="1218" y="6179"/>
                  <a:pt x="1218" y="2184"/>
                </a:cubicBezTo>
                <a:lnTo>
                  <a:pt x="526" y="2184"/>
                </a:lnTo>
                <a:cubicBezTo>
                  <a:pt x="235" y="2184"/>
                  <a:pt x="0" y="1946"/>
                  <a:pt x="0" y="1652"/>
                </a:cubicBezTo>
                <a:cubicBezTo>
                  <a:pt x="0" y="1358"/>
                  <a:pt x="235" y="1119"/>
                  <a:pt x="526" y="1119"/>
                </a:cubicBezTo>
                <a:cubicBezTo>
                  <a:pt x="3787" y="1483"/>
                  <a:pt x="7048" y="1119"/>
                  <a:pt x="10309" y="1119"/>
                </a:cubicBezTo>
                <a:lnTo>
                  <a:pt x="10514" y="533"/>
                </a:lnTo>
                <a:cubicBezTo>
                  <a:pt x="10514" y="238"/>
                  <a:pt x="10693" y="0"/>
                  <a:pt x="10834" y="0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77" name="Полилиния 53"/>
          <p:cNvSpPr/>
          <p:nvPr/>
        </p:nvSpPr>
        <p:spPr>
          <a:xfrm rot="16200000">
            <a:off x="4569495" y="2078549"/>
            <a:ext cx="518183" cy="524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6" y="2856"/>
                </a:moveTo>
                <a:cubicBezTo>
                  <a:pt x="15078" y="2856"/>
                  <a:pt x="11752" y="2548"/>
                  <a:pt x="8322" y="2856"/>
                </a:cubicBezTo>
                <a:cubicBezTo>
                  <a:pt x="8010" y="8370"/>
                  <a:pt x="8322" y="13474"/>
                  <a:pt x="8322" y="18782"/>
                </a:cubicBezTo>
                <a:cubicBezTo>
                  <a:pt x="11648" y="19090"/>
                  <a:pt x="15078" y="18782"/>
                  <a:pt x="18456" y="18782"/>
                </a:cubicBezTo>
                <a:cubicBezTo>
                  <a:pt x="18872" y="13371"/>
                  <a:pt x="18456" y="8165"/>
                  <a:pt x="18456" y="2856"/>
                </a:cubicBezTo>
                <a:close/>
                <a:moveTo>
                  <a:pt x="21600" y="10834"/>
                </a:moveTo>
                <a:cubicBezTo>
                  <a:pt x="21600" y="10975"/>
                  <a:pt x="21362" y="11360"/>
                  <a:pt x="21067" y="11360"/>
                </a:cubicBezTo>
                <a:lnTo>
                  <a:pt x="20481" y="11360"/>
                </a:lnTo>
                <a:cubicBezTo>
                  <a:pt x="20481" y="14598"/>
                  <a:pt x="20117" y="17631"/>
                  <a:pt x="20481" y="21074"/>
                </a:cubicBezTo>
                <a:cubicBezTo>
                  <a:pt x="20481" y="21365"/>
                  <a:pt x="20242" y="21600"/>
                  <a:pt x="19948" y="21600"/>
                </a:cubicBezTo>
                <a:cubicBezTo>
                  <a:pt x="19654" y="21600"/>
                  <a:pt x="19416" y="21365"/>
                  <a:pt x="19416" y="21074"/>
                </a:cubicBezTo>
                <a:lnTo>
                  <a:pt x="19416" y="20421"/>
                </a:lnTo>
                <a:cubicBezTo>
                  <a:pt x="15421" y="20421"/>
                  <a:pt x="11427" y="20729"/>
                  <a:pt x="7433" y="20421"/>
                </a:cubicBezTo>
                <a:lnTo>
                  <a:pt x="7433" y="21074"/>
                </a:lnTo>
                <a:cubicBezTo>
                  <a:pt x="7433" y="21365"/>
                  <a:pt x="7194" y="21600"/>
                  <a:pt x="6900" y="21600"/>
                </a:cubicBezTo>
                <a:cubicBezTo>
                  <a:pt x="6606" y="21600"/>
                  <a:pt x="6368" y="21365"/>
                  <a:pt x="6368" y="21074"/>
                </a:cubicBezTo>
                <a:lnTo>
                  <a:pt x="6368" y="12229"/>
                </a:lnTo>
                <a:cubicBezTo>
                  <a:pt x="4668" y="13496"/>
                  <a:pt x="3281" y="15276"/>
                  <a:pt x="1738" y="16799"/>
                </a:cubicBezTo>
                <a:cubicBezTo>
                  <a:pt x="1530" y="17005"/>
                  <a:pt x="1193" y="17005"/>
                  <a:pt x="985" y="16799"/>
                </a:cubicBezTo>
                <a:cubicBezTo>
                  <a:pt x="777" y="16594"/>
                  <a:pt x="777" y="16261"/>
                  <a:pt x="985" y="16056"/>
                </a:cubicBezTo>
                <a:cubicBezTo>
                  <a:pt x="2582" y="14479"/>
                  <a:pt x="4023" y="12800"/>
                  <a:pt x="5776" y="11326"/>
                </a:cubicBezTo>
                <a:cubicBezTo>
                  <a:pt x="3924" y="11531"/>
                  <a:pt x="2280" y="11326"/>
                  <a:pt x="533" y="11326"/>
                </a:cubicBezTo>
                <a:cubicBezTo>
                  <a:pt x="238" y="11326"/>
                  <a:pt x="0" y="11090"/>
                  <a:pt x="0" y="10800"/>
                </a:cubicBezTo>
                <a:cubicBezTo>
                  <a:pt x="0" y="10510"/>
                  <a:pt x="238" y="10274"/>
                  <a:pt x="533" y="10274"/>
                </a:cubicBezTo>
                <a:cubicBezTo>
                  <a:pt x="2271" y="10274"/>
                  <a:pt x="3958" y="10582"/>
                  <a:pt x="5749" y="10274"/>
                </a:cubicBezTo>
                <a:cubicBezTo>
                  <a:pt x="4340" y="8421"/>
                  <a:pt x="2619" y="7185"/>
                  <a:pt x="1054" y="5640"/>
                </a:cubicBezTo>
                <a:cubicBezTo>
                  <a:pt x="846" y="5434"/>
                  <a:pt x="846" y="5101"/>
                  <a:pt x="1054" y="4896"/>
                </a:cubicBezTo>
                <a:cubicBezTo>
                  <a:pt x="1262" y="4691"/>
                  <a:pt x="1600" y="4691"/>
                  <a:pt x="1808" y="4896"/>
                </a:cubicBezTo>
                <a:cubicBezTo>
                  <a:pt x="3328" y="6397"/>
                  <a:pt x="4796" y="7641"/>
                  <a:pt x="6368" y="9398"/>
                </a:cubicBezTo>
                <a:lnTo>
                  <a:pt x="6368" y="526"/>
                </a:lnTo>
                <a:cubicBezTo>
                  <a:pt x="6368" y="235"/>
                  <a:pt x="6606" y="0"/>
                  <a:pt x="6900" y="0"/>
                </a:cubicBezTo>
                <a:cubicBezTo>
                  <a:pt x="7194" y="0"/>
                  <a:pt x="7433" y="235"/>
                  <a:pt x="7433" y="526"/>
                </a:cubicBezTo>
                <a:lnTo>
                  <a:pt x="7433" y="1218"/>
                </a:lnTo>
                <a:cubicBezTo>
                  <a:pt x="11323" y="1577"/>
                  <a:pt x="15421" y="1218"/>
                  <a:pt x="19416" y="1218"/>
                </a:cubicBezTo>
                <a:lnTo>
                  <a:pt x="19416" y="526"/>
                </a:lnTo>
                <a:cubicBezTo>
                  <a:pt x="19416" y="235"/>
                  <a:pt x="19654" y="0"/>
                  <a:pt x="19948" y="0"/>
                </a:cubicBezTo>
                <a:cubicBezTo>
                  <a:pt x="20242" y="0"/>
                  <a:pt x="20481" y="235"/>
                  <a:pt x="20481" y="526"/>
                </a:cubicBezTo>
                <a:cubicBezTo>
                  <a:pt x="20117" y="3787"/>
                  <a:pt x="20481" y="7048"/>
                  <a:pt x="20481" y="10309"/>
                </a:cubicBezTo>
                <a:lnTo>
                  <a:pt x="21067" y="10514"/>
                </a:lnTo>
                <a:cubicBezTo>
                  <a:pt x="21362" y="10514"/>
                  <a:pt x="21600" y="10693"/>
                  <a:pt x="21600" y="10834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8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51024D9B-569A-5947-A9EF-981EE272F954}"/>
              </a:ext>
            </a:extLst>
          </p:cNvPr>
          <p:cNvSpPr txBox="1"/>
          <p:nvPr/>
        </p:nvSpPr>
        <p:spPr>
          <a:xfrm>
            <a:off x="5709893" y="2579334"/>
            <a:ext cx="316385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defRPr sz="5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800" dirty="0"/>
              <a:t>Тестирование и отладка</a:t>
            </a:r>
            <a:endParaRPr sz="2800" dirty="0"/>
          </a:p>
        </p:txBody>
      </p:sp>
      <p:sp>
        <p:nvSpPr>
          <p:cNvPr id="5" name="Прямоугольник 5">
            <a:extLst>
              <a:ext uri="{FF2B5EF4-FFF2-40B4-BE49-F238E27FC236}">
                <a16:creationId xmlns:a16="http://schemas.microsoft.com/office/drawing/2014/main" id="{553A9D36-703F-3248-B802-276EF40AB9AB}"/>
              </a:ext>
            </a:extLst>
          </p:cNvPr>
          <p:cNvSpPr txBox="1"/>
          <p:nvPr/>
        </p:nvSpPr>
        <p:spPr>
          <a:xfrm>
            <a:off x="3244619" y="1810880"/>
            <a:ext cx="184731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/>
          <a:p>
            <a:pPr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 sz="13800" dirty="0"/>
          </a:p>
        </p:txBody>
      </p:sp>
      <p:sp>
        <p:nvSpPr>
          <p:cNvPr id="6" name="Полилиния 6">
            <a:extLst>
              <a:ext uri="{FF2B5EF4-FFF2-40B4-BE49-F238E27FC236}">
                <a16:creationId xmlns:a16="http://schemas.microsoft.com/office/drawing/2014/main" id="{351C1E77-4DE4-CF4A-A74D-62C803F5977D}"/>
              </a:ext>
            </a:extLst>
          </p:cNvPr>
          <p:cNvSpPr/>
          <p:nvPr/>
        </p:nvSpPr>
        <p:spPr>
          <a:xfrm>
            <a:off x="6618030" y="4189473"/>
            <a:ext cx="1554481" cy="22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160"/>
                </a:moveTo>
                <a:cubicBezTo>
                  <a:pt x="776" y="13440"/>
                  <a:pt x="1883" y="9525"/>
                  <a:pt x="2329" y="0"/>
                </a:cubicBezTo>
                <a:lnTo>
                  <a:pt x="5294" y="17280"/>
                </a:lnTo>
                <a:lnTo>
                  <a:pt x="7835" y="0"/>
                </a:lnTo>
                <a:cubicBezTo>
                  <a:pt x="9307" y="6078"/>
                  <a:pt x="9953" y="14400"/>
                  <a:pt x="11012" y="21600"/>
                </a:cubicBezTo>
                <a:lnTo>
                  <a:pt x="13129" y="0"/>
                </a:lnTo>
                <a:cubicBezTo>
                  <a:pt x="14047" y="5760"/>
                  <a:pt x="14552" y="13764"/>
                  <a:pt x="15882" y="17280"/>
                </a:cubicBezTo>
                <a:cubicBezTo>
                  <a:pt x="17071" y="13764"/>
                  <a:pt x="17435" y="5760"/>
                  <a:pt x="18212" y="0"/>
                </a:cubicBezTo>
                <a:lnTo>
                  <a:pt x="21600" y="17280"/>
                </a:lnTo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Скругленный прямоугольник 7">
            <a:extLst>
              <a:ext uri="{FF2B5EF4-FFF2-40B4-BE49-F238E27FC236}">
                <a16:creationId xmlns:a16="http://schemas.microsoft.com/office/drawing/2014/main" id="{2A568B4D-B6FD-E74A-B337-441866CC14D1}"/>
              </a:ext>
            </a:extLst>
          </p:cNvPr>
          <p:cNvSpPr/>
          <p:nvPr/>
        </p:nvSpPr>
        <p:spPr>
          <a:xfrm>
            <a:off x="2365219" y="1515026"/>
            <a:ext cx="7434101" cy="3609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348" extrusionOk="0">
                <a:moveTo>
                  <a:pt x="80" y="3793"/>
                </a:moveTo>
                <a:cubicBezTo>
                  <a:pt x="80" y="1854"/>
                  <a:pt x="889" y="814"/>
                  <a:pt x="1968" y="283"/>
                </a:cubicBezTo>
                <a:cubicBezTo>
                  <a:pt x="4928" y="-54"/>
                  <a:pt x="7818" y="-126"/>
                  <a:pt x="10850" y="267"/>
                </a:cubicBezTo>
                <a:cubicBezTo>
                  <a:pt x="13771" y="605"/>
                  <a:pt x="16692" y="-54"/>
                  <a:pt x="19613" y="283"/>
                </a:cubicBezTo>
                <a:cubicBezTo>
                  <a:pt x="20656" y="283"/>
                  <a:pt x="21501" y="1854"/>
                  <a:pt x="21501" y="3793"/>
                </a:cubicBezTo>
                <a:cubicBezTo>
                  <a:pt x="21501" y="8472"/>
                  <a:pt x="21287" y="13152"/>
                  <a:pt x="21501" y="17831"/>
                </a:cubicBezTo>
                <a:cubicBezTo>
                  <a:pt x="21501" y="19770"/>
                  <a:pt x="20656" y="21474"/>
                  <a:pt x="19613" y="21341"/>
                </a:cubicBezTo>
                <a:cubicBezTo>
                  <a:pt x="13731" y="21341"/>
                  <a:pt x="7885" y="20876"/>
                  <a:pt x="1968" y="21341"/>
                </a:cubicBezTo>
                <a:cubicBezTo>
                  <a:pt x="925" y="21341"/>
                  <a:pt x="-28" y="20168"/>
                  <a:pt x="80" y="17831"/>
                </a:cubicBezTo>
                <a:cubicBezTo>
                  <a:pt x="80" y="13152"/>
                  <a:pt x="-99" y="8539"/>
                  <a:pt x="80" y="3793"/>
                </a:cubicBezTo>
                <a:close/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Полилиния 8">
            <a:extLst>
              <a:ext uri="{FF2B5EF4-FFF2-40B4-BE49-F238E27FC236}">
                <a16:creationId xmlns:a16="http://schemas.microsoft.com/office/drawing/2014/main" id="{EDA68EDC-3FA2-D942-91B2-7ABF3E02ADEF}"/>
              </a:ext>
            </a:extLst>
          </p:cNvPr>
          <p:cNvSpPr/>
          <p:nvPr/>
        </p:nvSpPr>
        <p:spPr>
          <a:xfrm rot="900000">
            <a:off x="1176056" y="433515"/>
            <a:ext cx="2066336" cy="2163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19292"/>
                </a:moveTo>
                <a:lnTo>
                  <a:pt x="0" y="19273"/>
                </a:lnTo>
                <a:lnTo>
                  <a:pt x="30" y="19263"/>
                </a:lnTo>
                <a:lnTo>
                  <a:pt x="24" y="19292"/>
                </a:lnTo>
                <a:close/>
                <a:moveTo>
                  <a:pt x="30" y="19297"/>
                </a:moveTo>
                <a:lnTo>
                  <a:pt x="22" y="19300"/>
                </a:lnTo>
                <a:lnTo>
                  <a:pt x="24" y="19292"/>
                </a:lnTo>
                <a:lnTo>
                  <a:pt x="30" y="19297"/>
                </a:lnTo>
                <a:close/>
                <a:moveTo>
                  <a:pt x="14840" y="14355"/>
                </a:moveTo>
                <a:lnTo>
                  <a:pt x="9557" y="16118"/>
                </a:lnTo>
                <a:cubicBezTo>
                  <a:pt x="6425" y="17321"/>
                  <a:pt x="3205" y="18214"/>
                  <a:pt x="30" y="19263"/>
                </a:cubicBezTo>
                <a:cubicBezTo>
                  <a:pt x="1256" y="13239"/>
                  <a:pt x="2036" y="7274"/>
                  <a:pt x="3708" y="1190"/>
                </a:cubicBezTo>
                <a:lnTo>
                  <a:pt x="7019" y="0"/>
                </a:lnTo>
                <a:lnTo>
                  <a:pt x="7009" y="45"/>
                </a:lnTo>
                <a:lnTo>
                  <a:pt x="7006" y="42"/>
                </a:lnTo>
                <a:lnTo>
                  <a:pt x="6825" y="927"/>
                </a:lnTo>
                <a:cubicBezTo>
                  <a:pt x="5613" y="5631"/>
                  <a:pt x="4912" y="10094"/>
                  <a:pt x="3956" y="14677"/>
                </a:cubicBezTo>
                <a:lnTo>
                  <a:pt x="4028" y="14653"/>
                </a:lnTo>
                <a:lnTo>
                  <a:pt x="4022" y="14682"/>
                </a:lnTo>
                <a:lnTo>
                  <a:pt x="4909" y="14354"/>
                </a:lnTo>
                <a:lnTo>
                  <a:pt x="12015" y="11943"/>
                </a:lnTo>
                <a:lnTo>
                  <a:pt x="12582" y="12407"/>
                </a:lnTo>
                <a:lnTo>
                  <a:pt x="14840" y="14355"/>
                </a:lnTo>
                <a:close/>
                <a:moveTo>
                  <a:pt x="20909" y="15442"/>
                </a:moveTo>
                <a:cubicBezTo>
                  <a:pt x="14901" y="17495"/>
                  <a:pt x="9116" y="19932"/>
                  <a:pt x="2884" y="21600"/>
                </a:cubicBezTo>
                <a:lnTo>
                  <a:pt x="30" y="19297"/>
                </a:lnTo>
                <a:lnTo>
                  <a:pt x="9557" y="16118"/>
                </a:lnTo>
                <a:lnTo>
                  <a:pt x="14942" y="14340"/>
                </a:lnTo>
                <a:lnTo>
                  <a:pt x="12582" y="12407"/>
                </a:lnTo>
                <a:lnTo>
                  <a:pt x="12036" y="11936"/>
                </a:lnTo>
                <a:lnTo>
                  <a:pt x="12015" y="11943"/>
                </a:lnTo>
                <a:lnTo>
                  <a:pt x="8301" y="8901"/>
                </a:lnTo>
                <a:lnTo>
                  <a:pt x="8982" y="5568"/>
                </a:lnTo>
                <a:cubicBezTo>
                  <a:pt x="12712" y="9086"/>
                  <a:pt x="16933" y="12151"/>
                  <a:pt x="20909" y="15442"/>
                </a:cubicBezTo>
                <a:close/>
                <a:moveTo>
                  <a:pt x="20932" y="15425"/>
                </a:moveTo>
                <a:cubicBezTo>
                  <a:pt x="16484" y="12522"/>
                  <a:pt x="12970" y="8828"/>
                  <a:pt x="8989" y="5529"/>
                </a:cubicBezTo>
                <a:lnTo>
                  <a:pt x="8982" y="5568"/>
                </a:lnTo>
                <a:cubicBezTo>
                  <a:pt x="8981" y="5627"/>
                  <a:pt x="8987" y="5585"/>
                  <a:pt x="8987" y="5643"/>
                </a:cubicBezTo>
                <a:lnTo>
                  <a:pt x="8301" y="8901"/>
                </a:lnTo>
                <a:cubicBezTo>
                  <a:pt x="8301" y="8901"/>
                  <a:pt x="8301" y="8901"/>
                  <a:pt x="8301" y="8901"/>
                </a:cubicBezTo>
                <a:lnTo>
                  <a:pt x="7374" y="13442"/>
                </a:lnTo>
                <a:lnTo>
                  <a:pt x="4909" y="14354"/>
                </a:lnTo>
                <a:lnTo>
                  <a:pt x="4028" y="14653"/>
                </a:lnTo>
                <a:lnTo>
                  <a:pt x="6825" y="927"/>
                </a:lnTo>
                <a:lnTo>
                  <a:pt x="7009" y="45"/>
                </a:lnTo>
                <a:cubicBezTo>
                  <a:pt x="11873" y="3988"/>
                  <a:pt x="16074" y="8046"/>
                  <a:pt x="21600" y="11875"/>
                </a:cubicBezTo>
                <a:lnTo>
                  <a:pt x="20932" y="15425"/>
                </a:lnTo>
                <a:close/>
              </a:path>
            </a:pathLst>
          </a:custGeom>
          <a:solidFill>
            <a:srgbClr val="FEFFFE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8285AF8-2197-6B41-98ED-C3B572B358BE}"/>
              </a:ext>
            </a:extLst>
          </p:cNvPr>
          <p:cNvSpPr txBox="1"/>
          <p:nvPr/>
        </p:nvSpPr>
        <p:spPr>
          <a:xfrm>
            <a:off x="2792653" y="1349215"/>
            <a:ext cx="2682145" cy="313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828800"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sz="19200" dirty="0"/>
              <a:t>0</a:t>
            </a:r>
            <a:r>
              <a:rPr lang="ru-RU" sz="19200" dirty="0"/>
              <a:t>7</a:t>
            </a:r>
            <a:endParaRPr sz="19200" dirty="0"/>
          </a:p>
        </p:txBody>
      </p:sp>
    </p:spTree>
    <p:extLst>
      <p:ext uri="{BB962C8B-B14F-4D97-AF65-F5344CB8AC3E}">
        <p14:creationId xmlns:p14="http://schemas.microsoft.com/office/powerpoint/2010/main" val="2097588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32BE6E-6837-5547-85EC-7A81A8C8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3" y="885631"/>
            <a:ext cx="4775200" cy="5549900"/>
          </a:xfrm>
          <a:prstGeom prst="rect">
            <a:avLst/>
          </a:prstGeom>
        </p:spPr>
      </p:pic>
      <p:sp>
        <p:nvSpPr>
          <p:cNvPr id="1239" name="Прямоугольник 9"/>
          <p:cNvSpPr/>
          <p:nvPr/>
        </p:nvSpPr>
        <p:spPr>
          <a:xfrm>
            <a:off x="2470335" y="510462"/>
            <a:ext cx="7251331" cy="707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89" extrusionOk="0">
                <a:moveTo>
                  <a:pt x="0" y="0"/>
                </a:moveTo>
                <a:lnTo>
                  <a:pt x="21600" y="0"/>
                </a:lnTo>
                <a:cubicBezTo>
                  <a:pt x="21600" y="6729"/>
                  <a:pt x="21488" y="13079"/>
                  <a:pt x="21600" y="20188"/>
                </a:cubicBezTo>
                <a:cubicBezTo>
                  <a:pt x="16970" y="18711"/>
                  <a:pt x="12291" y="21600"/>
                  <a:pt x="7709" y="19743"/>
                </a:cubicBezTo>
                <a:cubicBezTo>
                  <a:pt x="5107" y="18942"/>
                  <a:pt x="2570" y="20040"/>
                  <a:pt x="0" y="20188"/>
                </a:cubicBezTo>
                <a:cubicBezTo>
                  <a:pt x="96" y="12699"/>
                  <a:pt x="0" y="672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0" name="TextBox 59"/>
          <p:cNvSpPr txBox="1"/>
          <p:nvPr/>
        </p:nvSpPr>
        <p:spPr>
          <a:xfrm>
            <a:off x="2570801" y="584825"/>
            <a:ext cx="6965551" cy="395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lvl1pPr defTabSz="1828800">
              <a:lnSpc>
                <a:spcPct val="80000"/>
              </a:lnSpc>
              <a:defRPr sz="72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pPr algn="ctr">
              <a:defRPr sz="5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400" dirty="0"/>
              <a:t>Тестирование и отладка</a:t>
            </a:r>
          </a:p>
        </p:txBody>
      </p:sp>
      <p:sp>
        <p:nvSpPr>
          <p:cNvPr id="1241" name="Прямоугольник 29"/>
          <p:cNvSpPr txBox="1"/>
          <p:nvPr/>
        </p:nvSpPr>
        <p:spPr>
          <a:xfrm>
            <a:off x="5645924" y="1828772"/>
            <a:ext cx="3638092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Обзор </a:t>
            </a:r>
            <a:r>
              <a:rPr lang="ru-RU" sz="2000" dirty="0" err="1"/>
              <a:t>фреймворков</a:t>
            </a:r>
            <a:r>
              <a:rPr lang="ru-RU" sz="2000" dirty="0"/>
              <a:t> для тестирования: </a:t>
            </a:r>
            <a:r>
              <a:rPr lang="en" sz="2000" dirty="0" err="1"/>
              <a:t>Pytest</a:t>
            </a:r>
            <a:r>
              <a:rPr lang="en" sz="2000" dirty="0"/>
              <a:t>, </a:t>
            </a:r>
            <a:r>
              <a:rPr lang="en" sz="2000" dirty="0" err="1"/>
              <a:t>Unittest</a:t>
            </a:r>
            <a:endParaRPr lang="ru-RU" sz="900" dirty="0"/>
          </a:p>
        </p:txBody>
      </p:sp>
      <p:sp>
        <p:nvSpPr>
          <p:cNvPr id="1277" name="Полилиния 53"/>
          <p:cNvSpPr/>
          <p:nvPr/>
        </p:nvSpPr>
        <p:spPr>
          <a:xfrm rot="16200000">
            <a:off x="4569495" y="2078549"/>
            <a:ext cx="518183" cy="524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6" y="2856"/>
                </a:moveTo>
                <a:cubicBezTo>
                  <a:pt x="15078" y="2856"/>
                  <a:pt x="11752" y="2548"/>
                  <a:pt x="8322" y="2856"/>
                </a:cubicBezTo>
                <a:cubicBezTo>
                  <a:pt x="8010" y="8370"/>
                  <a:pt x="8322" y="13474"/>
                  <a:pt x="8322" y="18782"/>
                </a:cubicBezTo>
                <a:cubicBezTo>
                  <a:pt x="11648" y="19090"/>
                  <a:pt x="15078" y="18782"/>
                  <a:pt x="18456" y="18782"/>
                </a:cubicBezTo>
                <a:cubicBezTo>
                  <a:pt x="18872" y="13371"/>
                  <a:pt x="18456" y="8165"/>
                  <a:pt x="18456" y="2856"/>
                </a:cubicBezTo>
                <a:close/>
                <a:moveTo>
                  <a:pt x="21600" y="10834"/>
                </a:moveTo>
                <a:cubicBezTo>
                  <a:pt x="21600" y="10975"/>
                  <a:pt x="21362" y="11360"/>
                  <a:pt x="21067" y="11360"/>
                </a:cubicBezTo>
                <a:lnTo>
                  <a:pt x="20481" y="11360"/>
                </a:lnTo>
                <a:cubicBezTo>
                  <a:pt x="20481" y="14598"/>
                  <a:pt x="20117" y="17631"/>
                  <a:pt x="20481" y="21074"/>
                </a:cubicBezTo>
                <a:cubicBezTo>
                  <a:pt x="20481" y="21365"/>
                  <a:pt x="20242" y="21600"/>
                  <a:pt x="19948" y="21600"/>
                </a:cubicBezTo>
                <a:cubicBezTo>
                  <a:pt x="19654" y="21600"/>
                  <a:pt x="19416" y="21365"/>
                  <a:pt x="19416" y="21074"/>
                </a:cubicBezTo>
                <a:lnTo>
                  <a:pt x="19416" y="20421"/>
                </a:lnTo>
                <a:cubicBezTo>
                  <a:pt x="15421" y="20421"/>
                  <a:pt x="11427" y="20729"/>
                  <a:pt x="7433" y="20421"/>
                </a:cubicBezTo>
                <a:lnTo>
                  <a:pt x="7433" y="21074"/>
                </a:lnTo>
                <a:cubicBezTo>
                  <a:pt x="7433" y="21365"/>
                  <a:pt x="7194" y="21600"/>
                  <a:pt x="6900" y="21600"/>
                </a:cubicBezTo>
                <a:cubicBezTo>
                  <a:pt x="6606" y="21600"/>
                  <a:pt x="6368" y="21365"/>
                  <a:pt x="6368" y="21074"/>
                </a:cubicBezTo>
                <a:lnTo>
                  <a:pt x="6368" y="12229"/>
                </a:lnTo>
                <a:cubicBezTo>
                  <a:pt x="4668" y="13496"/>
                  <a:pt x="3281" y="15276"/>
                  <a:pt x="1738" y="16799"/>
                </a:cubicBezTo>
                <a:cubicBezTo>
                  <a:pt x="1530" y="17005"/>
                  <a:pt x="1193" y="17005"/>
                  <a:pt x="985" y="16799"/>
                </a:cubicBezTo>
                <a:cubicBezTo>
                  <a:pt x="777" y="16594"/>
                  <a:pt x="777" y="16261"/>
                  <a:pt x="985" y="16056"/>
                </a:cubicBezTo>
                <a:cubicBezTo>
                  <a:pt x="2582" y="14479"/>
                  <a:pt x="4023" y="12800"/>
                  <a:pt x="5776" y="11326"/>
                </a:cubicBezTo>
                <a:cubicBezTo>
                  <a:pt x="3924" y="11531"/>
                  <a:pt x="2280" y="11326"/>
                  <a:pt x="533" y="11326"/>
                </a:cubicBezTo>
                <a:cubicBezTo>
                  <a:pt x="238" y="11326"/>
                  <a:pt x="0" y="11090"/>
                  <a:pt x="0" y="10800"/>
                </a:cubicBezTo>
                <a:cubicBezTo>
                  <a:pt x="0" y="10510"/>
                  <a:pt x="238" y="10274"/>
                  <a:pt x="533" y="10274"/>
                </a:cubicBezTo>
                <a:cubicBezTo>
                  <a:pt x="2271" y="10274"/>
                  <a:pt x="3958" y="10582"/>
                  <a:pt x="5749" y="10274"/>
                </a:cubicBezTo>
                <a:cubicBezTo>
                  <a:pt x="4340" y="8421"/>
                  <a:pt x="2619" y="7185"/>
                  <a:pt x="1054" y="5640"/>
                </a:cubicBezTo>
                <a:cubicBezTo>
                  <a:pt x="846" y="5434"/>
                  <a:pt x="846" y="5101"/>
                  <a:pt x="1054" y="4896"/>
                </a:cubicBezTo>
                <a:cubicBezTo>
                  <a:pt x="1262" y="4691"/>
                  <a:pt x="1600" y="4691"/>
                  <a:pt x="1808" y="4896"/>
                </a:cubicBezTo>
                <a:cubicBezTo>
                  <a:pt x="3328" y="6397"/>
                  <a:pt x="4796" y="7641"/>
                  <a:pt x="6368" y="9398"/>
                </a:cubicBezTo>
                <a:lnTo>
                  <a:pt x="6368" y="526"/>
                </a:lnTo>
                <a:cubicBezTo>
                  <a:pt x="6368" y="235"/>
                  <a:pt x="6606" y="0"/>
                  <a:pt x="6900" y="0"/>
                </a:cubicBezTo>
                <a:cubicBezTo>
                  <a:pt x="7194" y="0"/>
                  <a:pt x="7433" y="235"/>
                  <a:pt x="7433" y="526"/>
                </a:cubicBezTo>
                <a:lnTo>
                  <a:pt x="7433" y="1218"/>
                </a:lnTo>
                <a:cubicBezTo>
                  <a:pt x="11323" y="1577"/>
                  <a:pt x="15421" y="1218"/>
                  <a:pt x="19416" y="1218"/>
                </a:cubicBezTo>
                <a:lnTo>
                  <a:pt x="19416" y="526"/>
                </a:lnTo>
                <a:cubicBezTo>
                  <a:pt x="19416" y="235"/>
                  <a:pt x="19654" y="0"/>
                  <a:pt x="19948" y="0"/>
                </a:cubicBezTo>
                <a:cubicBezTo>
                  <a:pt x="20242" y="0"/>
                  <a:pt x="20481" y="235"/>
                  <a:pt x="20481" y="526"/>
                </a:cubicBezTo>
                <a:cubicBezTo>
                  <a:pt x="20117" y="3787"/>
                  <a:pt x="20481" y="7048"/>
                  <a:pt x="20481" y="10309"/>
                </a:cubicBezTo>
                <a:lnTo>
                  <a:pt x="21067" y="10514"/>
                </a:lnTo>
                <a:cubicBezTo>
                  <a:pt x="21362" y="10514"/>
                  <a:pt x="21600" y="10693"/>
                  <a:pt x="21600" y="10834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D317C4-F66D-914D-AD7F-31A6917FD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11"/>
          <a:stretch/>
        </p:blipFill>
        <p:spPr>
          <a:xfrm>
            <a:off x="6950694" y="2877671"/>
            <a:ext cx="4966908" cy="37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36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51024D9B-569A-5947-A9EF-981EE272F954}"/>
              </a:ext>
            </a:extLst>
          </p:cNvPr>
          <p:cNvSpPr txBox="1"/>
          <p:nvPr/>
        </p:nvSpPr>
        <p:spPr>
          <a:xfrm>
            <a:off x="5709892" y="2579334"/>
            <a:ext cx="3434107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>
              <a:defRPr sz="5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800" dirty="0"/>
              <a:t>Оптимизация производительности</a:t>
            </a:r>
            <a:endParaRPr sz="2800" dirty="0"/>
          </a:p>
        </p:txBody>
      </p:sp>
      <p:sp>
        <p:nvSpPr>
          <p:cNvPr id="5" name="Прямоугольник 5">
            <a:extLst>
              <a:ext uri="{FF2B5EF4-FFF2-40B4-BE49-F238E27FC236}">
                <a16:creationId xmlns:a16="http://schemas.microsoft.com/office/drawing/2014/main" id="{553A9D36-703F-3248-B802-276EF40AB9AB}"/>
              </a:ext>
            </a:extLst>
          </p:cNvPr>
          <p:cNvSpPr txBox="1"/>
          <p:nvPr/>
        </p:nvSpPr>
        <p:spPr>
          <a:xfrm>
            <a:off x="3244619" y="1810880"/>
            <a:ext cx="184731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/>
          <a:p>
            <a:pPr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 sz="13800" dirty="0"/>
          </a:p>
        </p:txBody>
      </p:sp>
      <p:sp>
        <p:nvSpPr>
          <p:cNvPr id="6" name="Полилиния 6">
            <a:extLst>
              <a:ext uri="{FF2B5EF4-FFF2-40B4-BE49-F238E27FC236}">
                <a16:creationId xmlns:a16="http://schemas.microsoft.com/office/drawing/2014/main" id="{351C1E77-4DE4-CF4A-A74D-62C803F5977D}"/>
              </a:ext>
            </a:extLst>
          </p:cNvPr>
          <p:cNvSpPr/>
          <p:nvPr/>
        </p:nvSpPr>
        <p:spPr>
          <a:xfrm>
            <a:off x="6618030" y="4189473"/>
            <a:ext cx="1554481" cy="22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160"/>
                </a:moveTo>
                <a:cubicBezTo>
                  <a:pt x="776" y="13440"/>
                  <a:pt x="1883" y="9525"/>
                  <a:pt x="2329" y="0"/>
                </a:cubicBezTo>
                <a:lnTo>
                  <a:pt x="5294" y="17280"/>
                </a:lnTo>
                <a:lnTo>
                  <a:pt x="7835" y="0"/>
                </a:lnTo>
                <a:cubicBezTo>
                  <a:pt x="9307" y="6078"/>
                  <a:pt x="9953" y="14400"/>
                  <a:pt x="11012" y="21600"/>
                </a:cubicBezTo>
                <a:lnTo>
                  <a:pt x="13129" y="0"/>
                </a:lnTo>
                <a:cubicBezTo>
                  <a:pt x="14047" y="5760"/>
                  <a:pt x="14552" y="13764"/>
                  <a:pt x="15882" y="17280"/>
                </a:cubicBezTo>
                <a:cubicBezTo>
                  <a:pt x="17071" y="13764"/>
                  <a:pt x="17435" y="5760"/>
                  <a:pt x="18212" y="0"/>
                </a:cubicBezTo>
                <a:lnTo>
                  <a:pt x="21600" y="17280"/>
                </a:lnTo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Скругленный прямоугольник 7">
            <a:extLst>
              <a:ext uri="{FF2B5EF4-FFF2-40B4-BE49-F238E27FC236}">
                <a16:creationId xmlns:a16="http://schemas.microsoft.com/office/drawing/2014/main" id="{2A568B4D-B6FD-E74A-B337-441866CC14D1}"/>
              </a:ext>
            </a:extLst>
          </p:cNvPr>
          <p:cNvSpPr/>
          <p:nvPr/>
        </p:nvSpPr>
        <p:spPr>
          <a:xfrm>
            <a:off x="2365219" y="1515026"/>
            <a:ext cx="7434101" cy="3609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348" extrusionOk="0">
                <a:moveTo>
                  <a:pt x="80" y="3793"/>
                </a:moveTo>
                <a:cubicBezTo>
                  <a:pt x="80" y="1854"/>
                  <a:pt x="889" y="814"/>
                  <a:pt x="1968" y="283"/>
                </a:cubicBezTo>
                <a:cubicBezTo>
                  <a:pt x="4928" y="-54"/>
                  <a:pt x="7818" y="-126"/>
                  <a:pt x="10850" y="267"/>
                </a:cubicBezTo>
                <a:cubicBezTo>
                  <a:pt x="13771" y="605"/>
                  <a:pt x="16692" y="-54"/>
                  <a:pt x="19613" y="283"/>
                </a:cubicBezTo>
                <a:cubicBezTo>
                  <a:pt x="20656" y="283"/>
                  <a:pt x="21501" y="1854"/>
                  <a:pt x="21501" y="3793"/>
                </a:cubicBezTo>
                <a:cubicBezTo>
                  <a:pt x="21501" y="8472"/>
                  <a:pt x="21287" y="13152"/>
                  <a:pt x="21501" y="17831"/>
                </a:cubicBezTo>
                <a:cubicBezTo>
                  <a:pt x="21501" y="19770"/>
                  <a:pt x="20656" y="21474"/>
                  <a:pt x="19613" y="21341"/>
                </a:cubicBezTo>
                <a:cubicBezTo>
                  <a:pt x="13731" y="21341"/>
                  <a:pt x="7885" y="20876"/>
                  <a:pt x="1968" y="21341"/>
                </a:cubicBezTo>
                <a:cubicBezTo>
                  <a:pt x="925" y="21341"/>
                  <a:pt x="-28" y="20168"/>
                  <a:pt x="80" y="17831"/>
                </a:cubicBezTo>
                <a:cubicBezTo>
                  <a:pt x="80" y="13152"/>
                  <a:pt x="-99" y="8539"/>
                  <a:pt x="80" y="3793"/>
                </a:cubicBezTo>
                <a:close/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Полилиния 8">
            <a:extLst>
              <a:ext uri="{FF2B5EF4-FFF2-40B4-BE49-F238E27FC236}">
                <a16:creationId xmlns:a16="http://schemas.microsoft.com/office/drawing/2014/main" id="{EDA68EDC-3FA2-D942-91B2-7ABF3E02ADEF}"/>
              </a:ext>
            </a:extLst>
          </p:cNvPr>
          <p:cNvSpPr/>
          <p:nvPr/>
        </p:nvSpPr>
        <p:spPr>
          <a:xfrm rot="900000">
            <a:off x="1176056" y="433515"/>
            <a:ext cx="2066336" cy="2163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19292"/>
                </a:moveTo>
                <a:lnTo>
                  <a:pt x="0" y="19273"/>
                </a:lnTo>
                <a:lnTo>
                  <a:pt x="30" y="19263"/>
                </a:lnTo>
                <a:lnTo>
                  <a:pt x="24" y="19292"/>
                </a:lnTo>
                <a:close/>
                <a:moveTo>
                  <a:pt x="30" y="19297"/>
                </a:moveTo>
                <a:lnTo>
                  <a:pt x="22" y="19300"/>
                </a:lnTo>
                <a:lnTo>
                  <a:pt x="24" y="19292"/>
                </a:lnTo>
                <a:lnTo>
                  <a:pt x="30" y="19297"/>
                </a:lnTo>
                <a:close/>
                <a:moveTo>
                  <a:pt x="14840" y="14355"/>
                </a:moveTo>
                <a:lnTo>
                  <a:pt x="9557" y="16118"/>
                </a:lnTo>
                <a:cubicBezTo>
                  <a:pt x="6425" y="17321"/>
                  <a:pt x="3205" y="18214"/>
                  <a:pt x="30" y="19263"/>
                </a:cubicBezTo>
                <a:cubicBezTo>
                  <a:pt x="1256" y="13239"/>
                  <a:pt x="2036" y="7274"/>
                  <a:pt x="3708" y="1190"/>
                </a:cubicBezTo>
                <a:lnTo>
                  <a:pt x="7019" y="0"/>
                </a:lnTo>
                <a:lnTo>
                  <a:pt x="7009" y="45"/>
                </a:lnTo>
                <a:lnTo>
                  <a:pt x="7006" y="42"/>
                </a:lnTo>
                <a:lnTo>
                  <a:pt x="6825" y="927"/>
                </a:lnTo>
                <a:cubicBezTo>
                  <a:pt x="5613" y="5631"/>
                  <a:pt x="4912" y="10094"/>
                  <a:pt x="3956" y="14677"/>
                </a:cubicBezTo>
                <a:lnTo>
                  <a:pt x="4028" y="14653"/>
                </a:lnTo>
                <a:lnTo>
                  <a:pt x="4022" y="14682"/>
                </a:lnTo>
                <a:lnTo>
                  <a:pt x="4909" y="14354"/>
                </a:lnTo>
                <a:lnTo>
                  <a:pt x="12015" y="11943"/>
                </a:lnTo>
                <a:lnTo>
                  <a:pt x="12582" y="12407"/>
                </a:lnTo>
                <a:lnTo>
                  <a:pt x="14840" y="14355"/>
                </a:lnTo>
                <a:close/>
                <a:moveTo>
                  <a:pt x="20909" y="15442"/>
                </a:moveTo>
                <a:cubicBezTo>
                  <a:pt x="14901" y="17495"/>
                  <a:pt x="9116" y="19932"/>
                  <a:pt x="2884" y="21600"/>
                </a:cubicBezTo>
                <a:lnTo>
                  <a:pt x="30" y="19297"/>
                </a:lnTo>
                <a:lnTo>
                  <a:pt x="9557" y="16118"/>
                </a:lnTo>
                <a:lnTo>
                  <a:pt x="14942" y="14340"/>
                </a:lnTo>
                <a:lnTo>
                  <a:pt x="12582" y="12407"/>
                </a:lnTo>
                <a:lnTo>
                  <a:pt x="12036" y="11936"/>
                </a:lnTo>
                <a:lnTo>
                  <a:pt x="12015" y="11943"/>
                </a:lnTo>
                <a:lnTo>
                  <a:pt x="8301" y="8901"/>
                </a:lnTo>
                <a:lnTo>
                  <a:pt x="8982" y="5568"/>
                </a:lnTo>
                <a:cubicBezTo>
                  <a:pt x="12712" y="9086"/>
                  <a:pt x="16933" y="12151"/>
                  <a:pt x="20909" y="15442"/>
                </a:cubicBezTo>
                <a:close/>
                <a:moveTo>
                  <a:pt x="20932" y="15425"/>
                </a:moveTo>
                <a:cubicBezTo>
                  <a:pt x="16484" y="12522"/>
                  <a:pt x="12970" y="8828"/>
                  <a:pt x="8989" y="5529"/>
                </a:cubicBezTo>
                <a:lnTo>
                  <a:pt x="8982" y="5568"/>
                </a:lnTo>
                <a:cubicBezTo>
                  <a:pt x="8981" y="5627"/>
                  <a:pt x="8987" y="5585"/>
                  <a:pt x="8987" y="5643"/>
                </a:cubicBezTo>
                <a:lnTo>
                  <a:pt x="8301" y="8901"/>
                </a:lnTo>
                <a:cubicBezTo>
                  <a:pt x="8301" y="8901"/>
                  <a:pt x="8301" y="8901"/>
                  <a:pt x="8301" y="8901"/>
                </a:cubicBezTo>
                <a:lnTo>
                  <a:pt x="7374" y="13442"/>
                </a:lnTo>
                <a:lnTo>
                  <a:pt x="4909" y="14354"/>
                </a:lnTo>
                <a:lnTo>
                  <a:pt x="4028" y="14653"/>
                </a:lnTo>
                <a:lnTo>
                  <a:pt x="6825" y="927"/>
                </a:lnTo>
                <a:lnTo>
                  <a:pt x="7009" y="45"/>
                </a:lnTo>
                <a:cubicBezTo>
                  <a:pt x="11873" y="3988"/>
                  <a:pt x="16074" y="8046"/>
                  <a:pt x="21600" y="11875"/>
                </a:cubicBezTo>
                <a:lnTo>
                  <a:pt x="20932" y="15425"/>
                </a:lnTo>
                <a:close/>
              </a:path>
            </a:pathLst>
          </a:custGeom>
          <a:solidFill>
            <a:srgbClr val="FEFFFE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8285AF8-2197-6B41-98ED-C3B572B358BE}"/>
              </a:ext>
            </a:extLst>
          </p:cNvPr>
          <p:cNvSpPr txBox="1"/>
          <p:nvPr/>
        </p:nvSpPr>
        <p:spPr>
          <a:xfrm>
            <a:off x="2792653" y="1349215"/>
            <a:ext cx="2682145" cy="313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828800"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sz="19200" dirty="0"/>
              <a:t>0</a:t>
            </a:r>
            <a:r>
              <a:rPr lang="ru-RU" sz="19200" dirty="0"/>
              <a:t>8</a:t>
            </a:r>
            <a:endParaRPr sz="19200" dirty="0"/>
          </a:p>
        </p:txBody>
      </p:sp>
    </p:spTree>
    <p:extLst>
      <p:ext uri="{BB962C8B-B14F-4D97-AF65-F5344CB8AC3E}">
        <p14:creationId xmlns:p14="http://schemas.microsoft.com/office/powerpoint/2010/main" val="3351906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Группа 15"/>
          <p:cNvGrpSpPr/>
          <p:nvPr/>
        </p:nvGrpSpPr>
        <p:grpSpPr>
          <a:xfrm>
            <a:off x="749670" y="902174"/>
            <a:ext cx="4696328" cy="5475174"/>
            <a:chOff x="0" y="0"/>
            <a:chExt cx="9392654" cy="10950347"/>
          </a:xfrm>
        </p:grpSpPr>
        <p:sp>
          <p:nvSpPr>
            <p:cNvPr id="1230" name="Полилиния 16"/>
            <p:cNvSpPr/>
            <p:nvPr/>
          </p:nvSpPr>
          <p:spPr>
            <a:xfrm rot="10800000">
              <a:off x="-1" y="-1"/>
              <a:ext cx="9392655" cy="1095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600" extrusionOk="0">
                  <a:moveTo>
                    <a:pt x="13725" y="4237"/>
                  </a:moveTo>
                  <a:cubicBezTo>
                    <a:pt x="13725" y="5120"/>
                    <a:pt x="13541" y="5991"/>
                    <a:pt x="13725" y="6884"/>
                  </a:cubicBezTo>
                  <a:cubicBezTo>
                    <a:pt x="14848" y="6947"/>
                    <a:pt x="15774" y="6884"/>
                    <a:pt x="16799" y="6884"/>
                  </a:cubicBezTo>
                  <a:cubicBezTo>
                    <a:pt x="16799" y="6002"/>
                    <a:pt x="16639" y="5045"/>
                    <a:pt x="16799" y="4237"/>
                  </a:cubicBezTo>
                  <a:cubicBezTo>
                    <a:pt x="15614" y="4100"/>
                    <a:pt x="14750" y="4237"/>
                    <a:pt x="13725" y="4237"/>
                  </a:cubicBezTo>
                  <a:close/>
                  <a:moveTo>
                    <a:pt x="7544" y="9559"/>
                  </a:moveTo>
                  <a:cubicBezTo>
                    <a:pt x="7446" y="10547"/>
                    <a:pt x="7544" y="11324"/>
                    <a:pt x="7544" y="12206"/>
                  </a:cubicBezTo>
                  <a:cubicBezTo>
                    <a:pt x="8606" y="12110"/>
                    <a:pt x="9593" y="12206"/>
                    <a:pt x="10618" y="12206"/>
                  </a:cubicBezTo>
                  <a:lnTo>
                    <a:pt x="10618" y="9559"/>
                  </a:lnTo>
                  <a:cubicBezTo>
                    <a:pt x="9593" y="9559"/>
                    <a:pt x="8569" y="9708"/>
                    <a:pt x="7544" y="9559"/>
                  </a:cubicBezTo>
                  <a:close/>
                  <a:moveTo>
                    <a:pt x="1363" y="14881"/>
                  </a:moveTo>
                  <a:cubicBezTo>
                    <a:pt x="1216" y="15806"/>
                    <a:pt x="1363" y="16646"/>
                    <a:pt x="1363" y="17528"/>
                  </a:cubicBezTo>
                  <a:cubicBezTo>
                    <a:pt x="2412" y="17358"/>
                    <a:pt x="3412" y="17528"/>
                    <a:pt x="4437" y="17528"/>
                  </a:cubicBezTo>
                  <a:cubicBezTo>
                    <a:pt x="4437" y="16646"/>
                    <a:pt x="4314" y="15806"/>
                    <a:pt x="4437" y="14881"/>
                  </a:cubicBezTo>
                  <a:cubicBezTo>
                    <a:pt x="3412" y="14881"/>
                    <a:pt x="2424" y="14977"/>
                    <a:pt x="1363" y="14881"/>
                  </a:cubicBezTo>
                  <a:close/>
                  <a:moveTo>
                    <a:pt x="65" y="13764"/>
                  </a:moveTo>
                  <a:cubicBezTo>
                    <a:pt x="1967" y="13902"/>
                    <a:pt x="3845" y="13764"/>
                    <a:pt x="5734" y="13764"/>
                  </a:cubicBezTo>
                  <a:lnTo>
                    <a:pt x="5734" y="13764"/>
                  </a:lnTo>
                  <a:cubicBezTo>
                    <a:pt x="5611" y="15061"/>
                    <a:pt x="5734" y="16273"/>
                    <a:pt x="5734" y="17528"/>
                  </a:cubicBezTo>
                  <a:cubicBezTo>
                    <a:pt x="7362" y="17528"/>
                    <a:pt x="8990" y="17655"/>
                    <a:pt x="10618" y="17528"/>
                  </a:cubicBezTo>
                  <a:cubicBezTo>
                    <a:pt x="10446" y="16105"/>
                    <a:pt x="10618" y="14725"/>
                    <a:pt x="10618" y="13323"/>
                  </a:cubicBezTo>
                  <a:cubicBezTo>
                    <a:pt x="9161" y="13323"/>
                    <a:pt x="7716" y="13122"/>
                    <a:pt x="6246" y="13323"/>
                  </a:cubicBezTo>
                  <a:lnTo>
                    <a:pt x="6246" y="12206"/>
                  </a:lnTo>
                  <a:cubicBezTo>
                    <a:pt x="6062" y="11355"/>
                    <a:pt x="6246" y="10442"/>
                    <a:pt x="6246" y="9559"/>
                  </a:cubicBezTo>
                  <a:lnTo>
                    <a:pt x="6246" y="9559"/>
                  </a:lnTo>
                  <a:cubicBezTo>
                    <a:pt x="6246" y="9187"/>
                    <a:pt x="6246" y="8815"/>
                    <a:pt x="6246" y="8442"/>
                  </a:cubicBezTo>
                  <a:cubicBezTo>
                    <a:pt x="8173" y="8558"/>
                    <a:pt x="10026" y="8442"/>
                    <a:pt x="11915" y="8442"/>
                  </a:cubicBezTo>
                  <a:lnTo>
                    <a:pt x="11915" y="8442"/>
                  </a:lnTo>
                  <a:cubicBezTo>
                    <a:pt x="11756" y="9707"/>
                    <a:pt x="11915" y="10951"/>
                    <a:pt x="11915" y="12206"/>
                  </a:cubicBezTo>
                  <a:cubicBezTo>
                    <a:pt x="13543" y="12206"/>
                    <a:pt x="15073" y="12079"/>
                    <a:pt x="16799" y="12206"/>
                  </a:cubicBezTo>
                  <a:cubicBezTo>
                    <a:pt x="16958" y="10815"/>
                    <a:pt x="16676" y="9403"/>
                    <a:pt x="16799" y="8001"/>
                  </a:cubicBezTo>
                  <a:cubicBezTo>
                    <a:pt x="15342" y="8001"/>
                    <a:pt x="14020" y="8096"/>
                    <a:pt x="12428" y="8001"/>
                  </a:cubicBezTo>
                  <a:lnTo>
                    <a:pt x="12428" y="6884"/>
                  </a:lnTo>
                  <a:cubicBezTo>
                    <a:pt x="12428" y="6002"/>
                    <a:pt x="12292" y="5067"/>
                    <a:pt x="12428" y="4237"/>
                  </a:cubicBezTo>
                  <a:cubicBezTo>
                    <a:pt x="12428" y="3865"/>
                    <a:pt x="12428" y="3493"/>
                    <a:pt x="12428" y="3120"/>
                  </a:cubicBezTo>
                  <a:lnTo>
                    <a:pt x="13725" y="3120"/>
                  </a:lnTo>
                  <a:cubicBezTo>
                    <a:pt x="15072" y="3025"/>
                    <a:pt x="16639" y="3120"/>
                    <a:pt x="18096" y="3120"/>
                  </a:cubicBezTo>
                  <a:lnTo>
                    <a:pt x="18096" y="3120"/>
                  </a:lnTo>
                  <a:cubicBezTo>
                    <a:pt x="17900" y="4375"/>
                    <a:pt x="18096" y="5629"/>
                    <a:pt x="18096" y="6884"/>
                  </a:cubicBezTo>
                  <a:lnTo>
                    <a:pt x="19565" y="6884"/>
                  </a:lnTo>
                  <a:cubicBezTo>
                    <a:pt x="19479" y="4974"/>
                    <a:pt x="19565" y="3255"/>
                    <a:pt x="19565" y="1441"/>
                  </a:cubicBezTo>
                  <a:lnTo>
                    <a:pt x="18817" y="1441"/>
                  </a:lnTo>
                  <a:cubicBezTo>
                    <a:pt x="19500" y="992"/>
                    <a:pt x="19471" y="1094"/>
                    <a:pt x="20167" y="0"/>
                  </a:cubicBezTo>
                  <a:cubicBezTo>
                    <a:pt x="20323" y="501"/>
                    <a:pt x="20908" y="1056"/>
                    <a:pt x="21518" y="1441"/>
                  </a:cubicBezTo>
                  <a:lnTo>
                    <a:pt x="20862" y="1441"/>
                  </a:lnTo>
                  <a:cubicBezTo>
                    <a:pt x="20690" y="3171"/>
                    <a:pt x="20862" y="5069"/>
                    <a:pt x="20862" y="6884"/>
                  </a:cubicBezTo>
                  <a:lnTo>
                    <a:pt x="20874" y="6884"/>
                  </a:lnTo>
                  <a:lnTo>
                    <a:pt x="20874" y="8001"/>
                  </a:lnTo>
                  <a:lnTo>
                    <a:pt x="20862" y="8001"/>
                  </a:lnTo>
                  <a:lnTo>
                    <a:pt x="20862" y="8001"/>
                  </a:lnTo>
                  <a:lnTo>
                    <a:pt x="19565" y="8001"/>
                  </a:lnTo>
                  <a:lnTo>
                    <a:pt x="19565" y="8001"/>
                  </a:lnTo>
                  <a:lnTo>
                    <a:pt x="18096" y="8001"/>
                  </a:lnTo>
                  <a:cubicBezTo>
                    <a:pt x="18096" y="9775"/>
                    <a:pt x="17912" y="11475"/>
                    <a:pt x="18096" y="13323"/>
                  </a:cubicBezTo>
                  <a:lnTo>
                    <a:pt x="16799" y="13323"/>
                  </a:lnTo>
                  <a:lnTo>
                    <a:pt x="16799" y="13323"/>
                  </a:lnTo>
                  <a:cubicBezTo>
                    <a:pt x="15085" y="13143"/>
                    <a:pt x="13543" y="13323"/>
                    <a:pt x="11915" y="13323"/>
                  </a:cubicBezTo>
                  <a:cubicBezTo>
                    <a:pt x="11743" y="14830"/>
                    <a:pt x="11915" y="16126"/>
                    <a:pt x="11915" y="17528"/>
                  </a:cubicBezTo>
                  <a:lnTo>
                    <a:pt x="11915" y="17528"/>
                  </a:lnTo>
                  <a:cubicBezTo>
                    <a:pt x="11915" y="17900"/>
                    <a:pt x="11915" y="18273"/>
                    <a:pt x="11915" y="18645"/>
                  </a:cubicBezTo>
                  <a:lnTo>
                    <a:pt x="11915" y="18645"/>
                  </a:lnTo>
                  <a:lnTo>
                    <a:pt x="10618" y="18645"/>
                  </a:lnTo>
                  <a:lnTo>
                    <a:pt x="10618" y="18645"/>
                  </a:lnTo>
                  <a:cubicBezTo>
                    <a:pt x="8941" y="18793"/>
                    <a:pt x="7362" y="18645"/>
                    <a:pt x="5734" y="18645"/>
                  </a:cubicBezTo>
                  <a:cubicBezTo>
                    <a:pt x="5734" y="19630"/>
                    <a:pt x="5661" y="20530"/>
                    <a:pt x="5734" y="21600"/>
                  </a:cubicBezTo>
                  <a:lnTo>
                    <a:pt x="4869" y="21600"/>
                  </a:lnTo>
                  <a:lnTo>
                    <a:pt x="4869" y="21600"/>
                  </a:lnTo>
                  <a:cubicBezTo>
                    <a:pt x="3663" y="21600"/>
                    <a:pt x="2493" y="21484"/>
                    <a:pt x="1249" y="21600"/>
                  </a:cubicBezTo>
                  <a:lnTo>
                    <a:pt x="1249" y="20483"/>
                  </a:lnTo>
                  <a:cubicBezTo>
                    <a:pt x="2312" y="20483"/>
                    <a:pt x="3276" y="20546"/>
                    <a:pt x="4437" y="20483"/>
                  </a:cubicBezTo>
                  <a:cubicBezTo>
                    <a:pt x="4326" y="19817"/>
                    <a:pt x="4437" y="19258"/>
                    <a:pt x="4437" y="18645"/>
                  </a:cubicBezTo>
                  <a:cubicBezTo>
                    <a:pt x="2795" y="18529"/>
                    <a:pt x="1522" y="18645"/>
                    <a:pt x="65" y="18645"/>
                  </a:cubicBezTo>
                  <a:lnTo>
                    <a:pt x="65" y="17528"/>
                  </a:lnTo>
                  <a:cubicBezTo>
                    <a:pt x="-82" y="16624"/>
                    <a:pt x="65" y="15763"/>
                    <a:pt x="65" y="14881"/>
                  </a:cubicBezTo>
                  <a:lnTo>
                    <a:pt x="65" y="13764"/>
                  </a:lnTo>
                  <a:close/>
                </a:path>
              </a:pathLst>
            </a:custGeom>
            <a:noFill/>
            <a:ln w="762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237" name="Группа 17"/>
            <p:cNvGrpSpPr/>
            <p:nvPr/>
          </p:nvGrpSpPr>
          <p:grpSpPr>
            <a:xfrm>
              <a:off x="1477146" y="1502032"/>
              <a:ext cx="5990906" cy="5960897"/>
              <a:chOff x="0" y="0"/>
              <a:chExt cx="5990904" cy="5960895"/>
            </a:xfrm>
          </p:grpSpPr>
          <p:sp>
            <p:nvSpPr>
              <p:cNvPr id="1231" name="Полилиния 18"/>
              <p:cNvSpPr/>
              <p:nvPr/>
            </p:nvSpPr>
            <p:spPr>
              <a:xfrm flipH="1" flipV="1">
                <a:off x="5406378" y="0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2" name="Полилиния 19"/>
              <p:cNvSpPr/>
              <p:nvPr/>
            </p:nvSpPr>
            <p:spPr>
              <a:xfrm flipH="1" flipV="1">
                <a:off x="5402374" y="563595"/>
                <a:ext cx="584528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3" name="Полилиния 20"/>
              <p:cNvSpPr/>
              <p:nvPr/>
            </p:nvSpPr>
            <p:spPr>
              <a:xfrm flipH="1">
                <a:off x="2688598" y="2701763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4" name="Полилиния 21"/>
              <p:cNvSpPr/>
              <p:nvPr/>
            </p:nvSpPr>
            <p:spPr>
              <a:xfrm flipH="1">
                <a:off x="2709773" y="3265118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5" name="Полилиния 22"/>
              <p:cNvSpPr/>
              <p:nvPr/>
            </p:nvSpPr>
            <p:spPr>
              <a:xfrm flipH="1">
                <a:off x="0" y="5398371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6" name="Полилиния 23"/>
              <p:cNvSpPr/>
              <p:nvPr/>
            </p:nvSpPr>
            <p:spPr>
              <a:xfrm flipH="1">
                <a:off x="7642" y="5960895"/>
                <a:ext cx="584528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239" name="Прямоугольник 9"/>
          <p:cNvSpPr/>
          <p:nvPr/>
        </p:nvSpPr>
        <p:spPr>
          <a:xfrm>
            <a:off x="2470335" y="510462"/>
            <a:ext cx="7251331" cy="707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89" extrusionOk="0">
                <a:moveTo>
                  <a:pt x="0" y="0"/>
                </a:moveTo>
                <a:lnTo>
                  <a:pt x="21600" y="0"/>
                </a:lnTo>
                <a:cubicBezTo>
                  <a:pt x="21600" y="6729"/>
                  <a:pt x="21488" y="13079"/>
                  <a:pt x="21600" y="20188"/>
                </a:cubicBezTo>
                <a:cubicBezTo>
                  <a:pt x="16970" y="18711"/>
                  <a:pt x="12291" y="21600"/>
                  <a:pt x="7709" y="19743"/>
                </a:cubicBezTo>
                <a:cubicBezTo>
                  <a:pt x="5107" y="18942"/>
                  <a:pt x="2570" y="20040"/>
                  <a:pt x="0" y="20188"/>
                </a:cubicBezTo>
                <a:cubicBezTo>
                  <a:pt x="96" y="12699"/>
                  <a:pt x="0" y="672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0" name="TextBox 59"/>
          <p:cNvSpPr txBox="1"/>
          <p:nvPr/>
        </p:nvSpPr>
        <p:spPr>
          <a:xfrm>
            <a:off x="2570801" y="584825"/>
            <a:ext cx="6965551" cy="395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lvl1pPr defTabSz="1828800">
              <a:lnSpc>
                <a:spcPct val="80000"/>
              </a:lnSpc>
              <a:defRPr sz="72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pPr algn="ctr">
              <a:defRPr sz="5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400" dirty="0"/>
              <a:t> Оптимизация производительности</a:t>
            </a:r>
          </a:p>
        </p:txBody>
      </p:sp>
      <p:sp>
        <p:nvSpPr>
          <p:cNvPr id="1241" name="Прямоугольник 29"/>
          <p:cNvSpPr txBox="1"/>
          <p:nvPr/>
        </p:nvSpPr>
        <p:spPr>
          <a:xfrm>
            <a:off x="5645924" y="1828772"/>
            <a:ext cx="3638092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Выявление и устранение узких мест производительности</a:t>
            </a:r>
            <a:endParaRPr sz="900" dirty="0"/>
          </a:p>
        </p:txBody>
      </p:sp>
      <p:sp>
        <p:nvSpPr>
          <p:cNvPr id="1242" name="Прямоугольник 30"/>
          <p:cNvSpPr txBox="1"/>
          <p:nvPr/>
        </p:nvSpPr>
        <p:spPr>
          <a:xfrm>
            <a:off x="4286193" y="3219304"/>
            <a:ext cx="4169433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Инструменты профилирования: </a:t>
            </a:r>
            <a:r>
              <a:rPr lang="en" sz="2000" dirty="0" err="1"/>
              <a:t>cProfile</a:t>
            </a:r>
            <a:r>
              <a:rPr lang="en" sz="2000" dirty="0"/>
              <a:t>, </a:t>
            </a:r>
            <a:r>
              <a:rPr lang="en" sz="2000" dirty="0" err="1"/>
              <a:t>Pyflame</a:t>
            </a:r>
            <a:endParaRPr lang="en" sz="2000" dirty="0"/>
          </a:p>
        </p:txBody>
      </p:sp>
      <p:sp>
        <p:nvSpPr>
          <p:cNvPr id="1243" name="Прямоугольник 31"/>
          <p:cNvSpPr txBox="1"/>
          <p:nvPr/>
        </p:nvSpPr>
        <p:spPr>
          <a:xfrm>
            <a:off x="2952066" y="4568782"/>
            <a:ext cx="3638092" cy="83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Методы повышения производительности серверных приложений </a:t>
            </a:r>
            <a:r>
              <a:rPr lang="en" sz="2000" dirty="0"/>
              <a:t>Python</a:t>
            </a:r>
            <a:endParaRPr sz="900" dirty="0"/>
          </a:p>
        </p:txBody>
      </p:sp>
      <p:grpSp>
        <p:nvGrpSpPr>
          <p:cNvPr id="1274" name="Группа 32"/>
          <p:cNvGrpSpPr/>
          <p:nvPr/>
        </p:nvGrpSpPr>
        <p:grpSpPr>
          <a:xfrm>
            <a:off x="8007623" y="3289277"/>
            <a:ext cx="3004913" cy="3133272"/>
            <a:chOff x="0" y="0"/>
            <a:chExt cx="6009822" cy="6266542"/>
          </a:xfrm>
        </p:grpSpPr>
        <p:grpSp>
          <p:nvGrpSpPr>
            <p:cNvPr id="1254" name="Группа 33"/>
            <p:cNvGrpSpPr/>
            <p:nvPr/>
          </p:nvGrpSpPr>
          <p:grpSpPr>
            <a:xfrm>
              <a:off x="0" y="668642"/>
              <a:ext cx="4975517" cy="5597901"/>
              <a:chOff x="0" y="0"/>
              <a:chExt cx="4975516" cy="5597899"/>
            </a:xfrm>
          </p:grpSpPr>
          <p:sp>
            <p:nvSpPr>
              <p:cNvPr id="1244" name="Прямоугольник 11"/>
              <p:cNvSpPr/>
              <p:nvPr/>
            </p:nvSpPr>
            <p:spPr>
              <a:xfrm rot="20048694">
                <a:off x="844672" y="484908"/>
                <a:ext cx="3286172" cy="4628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458" extrusionOk="0">
                    <a:moveTo>
                      <a:pt x="118" y="42"/>
                    </a:moveTo>
                    <a:cubicBezTo>
                      <a:pt x="7098" y="82"/>
                      <a:pt x="13994" y="-142"/>
                      <a:pt x="21060" y="164"/>
                    </a:cubicBezTo>
                    <a:lnTo>
                      <a:pt x="21346" y="21458"/>
                    </a:lnTo>
                    <a:cubicBezTo>
                      <a:pt x="14270" y="21458"/>
                      <a:pt x="7165" y="21213"/>
                      <a:pt x="118" y="21458"/>
                    </a:cubicBezTo>
                    <a:cubicBezTo>
                      <a:pt x="403" y="14319"/>
                      <a:pt x="-254" y="7201"/>
                      <a:pt x="118" y="42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5" name="Прямоугольник 1"/>
              <p:cNvSpPr/>
              <p:nvPr/>
            </p:nvSpPr>
            <p:spPr>
              <a:xfrm rot="20048694">
                <a:off x="387696" y="993776"/>
                <a:ext cx="2695603" cy="500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6" name="Полилиния 72"/>
              <p:cNvSpPr/>
              <p:nvPr/>
            </p:nvSpPr>
            <p:spPr>
              <a:xfrm rot="20048694">
                <a:off x="884732" y="2318272"/>
                <a:ext cx="1847731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3321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7" name="Полилиния 73"/>
              <p:cNvSpPr/>
              <p:nvPr/>
            </p:nvSpPr>
            <p:spPr>
              <a:xfrm rot="20048694">
                <a:off x="1024023" y="2524076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1690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8" name="Полилиния 74"/>
              <p:cNvSpPr/>
              <p:nvPr/>
            </p:nvSpPr>
            <p:spPr>
              <a:xfrm rot="20048694">
                <a:off x="2021159" y="4581724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7199" y="0"/>
                      <a:pt x="14623" y="2160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9" name="Полилиния 75"/>
              <p:cNvSpPr/>
              <p:nvPr/>
            </p:nvSpPr>
            <p:spPr>
              <a:xfrm rot="3848694">
                <a:off x="869911" y="4334546"/>
                <a:ext cx="1765282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6553" y="21600"/>
                      <a:pt x="14401" y="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0" name="Полилиния 76"/>
              <p:cNvSpPr/>
              <p:nvPr/>
            </p:nvSpPr>
            <p:spPr>
              <a:xfrm rot="20048694">
                <a:off x="1815714" y="3157290"/>
                <a:ext cx="2027585" cy="1358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25" y="18914"/>
                      <a:pt x="2391" y="16648"/>
                      <a:pt x="3375" y="13542"/>
                    </a:cubicBezTo>
                    <a:lnTo>
                      <a:pt x="4875" y="16564"/>
                    </a:lnTo>
                    <a:cubicBezTo>
                      <a:pt x="6075" y="14251"/>
                      <a:pt x="7369" y="12427"/>
                      <a:pt x="8475" y="9625"/>
                    </a:cubicBezTo>
                    <a:lnTo>
                      <a:pt x="10425" y="13542"/>
                    </a:lnTo>
                    <a:cubicBezTo>
                      <a:pt x="12375" y="10222"/>
                      <a:pt x="14559" y="7531"/>
                      <a:pt x="16275" y="3581"/>
                    </a:cubicBezTo>
                    <a:cubicBezTo>
                      <a:pt x="18003" y="1758"/>
                      <a:pt x="19825" y="1194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grpSp>
            <p:nvGrpSpPr>
              <p:cNvPr id="1253" name="Группа 77"/>
              <p:cNvGrpSpPr/>
              <p:nvPr/>
            </p:nvGrpSpPr>
            <p:grpSpPr>
              <a:xfrm>
                <a:off x="3322735" y="2730327"/>
                <a:ext cx="153457" cy="170578"/>
                <a:chOff x="0" y="0"/>
                <a:chExt cx="153455" cy="170577"/>
              </a:xfrm>
            </p:grpSpPr>
            <p:sp>
              <p:nvSpPr>
                <p:cNvPr id="1251" name="Прямая соединительная линия 78"/>
                <p:cNvSpPr/>
                <p:nvPr/>
              </p:nvSpPr>
              <p:spPr>
                <a:xfrm flipV="1">
                  <a:off x="0" y="0"/>
                  <a:ext cx="150124" cy="78002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52" name="Прямая соединительная линия 79"/>
                <p:cNvSpPr/>
                <p:nvPr/>
              </p:nvSpPr>
              <p:spPr>
                <a:xfrm flipH="1">
                  <a:off x="136519" y="2248"/>
                  <a:ext cx="16937" cy="168330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262" name="Группа 34"/>
            <p:cNvGrpSpPr/>
            <p:nvPr/>
          </p:nvGrpSpPr>
          <p:grpSpPr>
            <a:xfrm>
              <a:off x="1108657" y="356747"/>
              <a:ext cx="4098958" cy="5164142"/>
              <a:chOff x="0" y="0"/>
              <a:chExt cx="4098956" cy="5164140"/>
            </a:xfrm>
          </p:grpSpPr>
          <p:sp>
            <p:nvSpPr>
              <p:cNvPr id="1255" name="Прямоугольник 11"/>
              <p:cNvSpPr/>
              <p:nvPr/>
            </p:nvSpPr>
            <p:spPr>
              <a:xfrm rot="20948696">
                <a:off x="406392" y="268028"/>
                <a:ext cx="3286172" cy="462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458" extrusionOk="0">
                    <a:moveTo>
                      <a:pt x="118" y="42"/>
                    </a:moveTo>
                    <a:cubicBezTo>
                      <a:pt x="7098" y="82"/>
                      <a:pt x="13994" y="-142"/>
                      <a:pt x="21060" y="164"/>
                    </a:cubicBezTo>
                    <a:lnTo>
                      <a:pt x="21346" y="21458"/>
                    </a:lnTo>
                    <a:cubicBezTo>
                      <a:pt x="14270" y="21458"/>
                      <a:pt x="7165" y="21213"/>
                      <a:pt x="118" y="21458"/>
                    </a:cubicBezTo>
                    <a:cubicBezTo>
                      <a:pt x="403" y="14319"/>
                      <a:pt x="-254" y="7201"/>
                      <a:pt x="118" y="42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6" name="Прямоугольник 1"/>
              <p:cNvSpPr/>
              <p:nvPr/>
            </p:nvSpPr>
            <p:spPr>
              <a:xfrm rot="20948696">
                <a:off x="377519" y="635212"/>
                <a:ext cx="2695605" cy="500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7" name="Полилиния 50"/>
              <p:cNvSpPr/>
              <p:nvPr/>
            </p:nvSpPr>
            <p:spPr>
              <a:xfrm rot="20948696">
                <a:off x="590709" y="1941576"/>
                <a:ext cx="1847732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3321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8" name="Полилиния 57"/>
              <p:cNvSpPr/>
              <p:nvPr/>
            </p:nvSpPr>
            <p:spPr>
              <a:xfrm rot="20948696">
                <a:off x="659865" y="2268452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1690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9" name="Полилиния 58"/>
              <p:cNvSpPr/>
              <p:nvPr/>
            </p:nvSpPr>
            <p:spPr>
              <a:xfrm rot="20948696">
                <a:off x="799869" y="3113052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7199" y="0"/>
                      <a:pt x="14623" y="2160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0" name="Полилиния 67"/>
              <p:cNvSpPr/>
              <p:nvPr/>
            </p:nvSpPr>
            <p:spPr>
              <a:xfrm rot="20948696">
                <a:off x="730050" y="2755219"/>
                <a:ext cx="1765282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6553" y="21600"/>
                      <a:pt x="14401" y="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1" name="Прямоугольник 1"/>
              <p:cNvSpPr/>
              <p:nvPr/>
            </p:nvSpPr>
            <p:spPr>
              <a:xfrm rot="20948696">
                <a:off x="966463" y="3530639"/>
                <a:ext cx="2695604" cy="85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273" name="Группа 35"/>
            <p:cNvGrpSpPr/>
            <p:nvPr/>
          </p:nvGrpSpPr>
          <p:grpSpPr>
            <a:xfrm>
              <a:off x="2397731" y="-1"/>
              <a:ext cx="3612093" cy="4853503"/>
              <a:chOff x="0" y="0"/>
              <a:chExt cx="3612091" cy="4853501"/>
            </a:xfrm>
          </p:grpSpPr>
          <p:sp>
            <p:nvSpPr>
              <p:cNvPr id="1263" name="Прямоугольник 11"/>
              <p:cNvSpPr/>
              <p:nvPr/>
            </p:nvSpPr>
            <p:spPr>
              <a:xfrm rot="248696">
                <a:off x="162960" y="112708"/>
                <a:ext cx="3286172" cy="462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458" extrusionOk="0">
                    <a:moveTo>
                      <a:pt x="118" y="42"/>
                    </a:moveTo>
                    <a:cubicBezTo>
                      <a:pt x="7098" y="82"/>
                      <a:pt x="13994" y="-142"/>
                      <a:pt x="21060" y="164"/>
                    </a:cubicBezTo>
                    <a:lnTo>
                      <a:pt x="21346" y="21458"/>
                    </a:lnTo>
                    <a:cubicBezTo>
                      <a:pt x="14270" y="21458"/>
                      <a:pt x="7165" y="21213"/>
                      <a:pt x="118" y="21458"/>
                    </a:cubicBezTo>
                    <a:cubicBezTo>
                      <a:pt x="403" y="14319"/>
                      <a:pt x="-254" y="7201"/>
                      <a:pt x="118" y="42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4" name="Прямоугольник 1"/>
              <p:cNvSpPr/>
              <p:nvPr/>
            </p:nvSpPr>
            <p:spPr>
              <a:xfrm rot="248696">
                <a:off x="584291" y="453773"/>
                <a:ext cx="2695603" cy="500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5" name="Полилиния 39"/>
              <p:cNvSpPr/>
              <p:nvPr/>
            </p:nvSpPr>
            <p:spPr>
              <a:xfrm rot="248696">
                <a:off x="527990" y="1669178"/>
                <a:ext cx="1847731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3321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6" name="Полилиния 40"/>
              <p:cNvSpPr/>
              <p:nvPr/>
            </p:nvSpPr>
            <p:spPr>
              <a:xfrm rot="248696">
                <a:off x="498077" y="2094826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1690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7" name="Полилиния 41"/>
              <p:cNvSpPr/>
              <p:nvPr/>
            </p:nvSpPr>
            <p:spPr>
              <a:xfrm rot="248696">
                <a:off x="332808" y="4375369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7199" y="0"/>
                      <a:pt x="14623" y="2160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8" name="Полилиния 42"/>
              <p:cNvSpPr/>
              <p:nvPr/>
            </p:nvSpPr>
            <p:spPr>
              <a:xfrm rot="5648696">
                <a:off x="-487467" y="3387299"/>
                <a:ext cx="1765281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6553" y="21600"/>
                      <a:pt x="14401" y="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9" name="Полилиния 43"/>
              <p:cNvSpPr/>
              <p:nvPr/>
            </p:nvSpPr>
            <p:spPr>
              <a:xfrm rot="248696">
                <a:off x="569345" y="2816940"/>
                <a:ext cx="2027585" cy="1358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25" y="18914"/>
                      <a:pt x="2391" y="16648"/>
                      <a:pt x="3375" y="13542"/>
                    </a:cubicBezTo>
                    <a:lnTo>
                      <a:pt x="4875" y="16564"/>
                    </a:lnTo>
                    <a:cubicBezTo>
                      <a:pt x="6075" y="14251"/>
                      <a:pt x="7369" y="12427"/>
                      <a:pt x="8475" y="9625"/>
                    </a:cubicBezTo>
                    <a:lnTo>
                      <a:pt x="10425" y="13542"/>
                    </a:lnTo>
                    <a:cubicBezTo>
                      <a:pt x="12375" y="10222"/>
                      <a:pt x="14559" y="7531"/>
                      <a:pt x="16275" y="3581"/>
                    </a:cubicBezTo>
                    <a:cubicBezTo>
                      <a:pt x="18003" y="1758"/>
                      <a:pt x="19825" y="1194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grpSp>
            <p:nvGrpSpPr>
              <p:cNvPr id="1272" name="Группа 44"/>
              <p:cNvGrpSpPr/>
              <p:nvPr/>
            </p:nvGrpSpPr>
            <p:grpSpPr>
              <a:xfrm>
                <a:off x="2524465" y="2852361"/>
                <a:ext cx="170774" cy="148434"/>
                <a:chOff x="0" y="0"/>
                <a:chExt cx="170772" cy="148432"/>
              </a:xfrm>
            </p:grpSpPr>
            <p:sp>
              <p:nvSpPr>
                <p:cNvPr id="1270" name="Прямая соединительная линия 45"/>
                <p:cNvSpPr/>
                <p:nvPr/>
              </p:nvSpPr>
              <p:spPr>
                <a:xfrm>
                  <a:off x="0" y="-1"/>
                  <a:ext cx="169012" cy="7512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71" name="Прямая соединительная линия 46"/>
                <p:cNvSpPr/>
                <p:nvPr/>
              </p:nvSpPr>
              <p:spPr>
                <a:xfrm flipH="1">
                  <a:off x="71941" y="11124"/>
                  <a:ext cx="98832" cy="137309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  <p:sp>
        <p:nvSpPr>
          <p:cNvPr id="1275" name="Полилиния 51"/>
          <p:cNvSpPr/>
          <p:nvPr/>
        </p:nvSpPr>
        <p:spPr>
          <a:xfrm>
            <a:off x="3206622" y="3432445"/>
            <a:ext cx="524892" cy="518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14" y="9264"/>
                </a:moveTo>
                <a:lnTo>
                  <a:pt x="8476" y="9264"/>
                </a:lnTo>
                <a:cubicBezTo>
                  <a:pt x="8247" y="10109"/>
                  <a:pt x="8476" y="10912"/>
                  <a:pt x="8476" y="11736"/>
                </a:cubicBezTo>
                <a:lnTo>
                  <a:pt x="5914" y="11736"/>
                </a:lnTo>
                <a:close/>
                <a:moveTo>
                  <a:pt x="9498" y="7039"/>
                </a:moveTo>
                <a:lnTo>
                  <a:pt x="12060" y="7039"/>
                </a:lnTo>
                <a:cubicBezTo>
                  <a:pt x="12203" y="8604"/>
                  <a:pt x="12060" y="10170"/>
                  <a:pt x="12060" y="11736"/>
                </a:cubicBezTo>
                <a:lnTo>
                  <a:pt x="9498" y="11736"/>
                </a:lnTo>
                <a:cubicBezTo>
                  <a:pt x="9498" y="10170"/>
                  <a:pt x="9727" y="8604"/>
                  <a:pt x="9498" y="7039"/>
                </a:cubicBezTo>
                <a:close/>
                <a:moveTo>
                  <a:pt x="13090" y="4566"/>
                </a:moveTo>
                <a:lnTo>
                  <a:pt x="15652" y="4566"/>
                </a:lnTo>
                <a:cubicBezTo>
                  <a:pt x="15852" y="6977"/>
                  <a:pt x="15652" y="9346"/>
                  <a:pt x="15652" y="11736"/>
                </a:cubicBezTo>
                <a:lnTo>
                  <a:pt x="13090" y="11736"/>
                </a:lnTo>
                <a:cubicBezTo>
                  <a:pt x="13090" y="9346"/>
                  <a:pt x="13319" y="6977"/>
                  <a:pt x="13090" y="4566"/>
                </a:cubicBezTo>
                <a:close/>
                <a:moveTo>
                  <a:pt x="14758" y="2968"/>
                </a:moveTo>
                <a:cubicBezTo>
                  <a:pt x="10762" y="2910"/>
                  <a:pt x="6838" y="3144"/>
                  <a:pt x="2856" y="3144"/>
                </a:cubicBezTo>
                <a:cubicBezTo>
                  <a:pt x="2856" y="6522"/>
                  <a:pt x="2548" y="9848"/>
                  <a:pt x="2856" y="13278"/>
                </a:cubicBezTo>
                <a:cubicBezTo>
                  <a:pt x="8370" y="13590"/>
                  <a:pt x="13474" y="13278"/>
                  <a:pt x="18782" y="13278"/>
                </a:cubicBezTo>
                <a:cubicBezTo>
                  <a:pt x="19090" y="9952"/>
                  <a:pt x="18782" y="6522"/>
                  <a:pt x="18782" y="3144"/>
                </a:cubicBezTo>
                <a:cubicBezTo>
                  <a:pt x="17430" y="3040"/>
                  <a:pt x="16090" y="2988"/>
                  <a:pt x="14758" y="2968"/>
                </a:cubicBezTo>
                <a:close/>
                <a:moveTo>
                  <a:pt x="10834" y="0"/>
                </a:moveTo>
                <a:cubicBezTo>
                  <a:pt x="10975" y="0"/>
                  <a:pt x="11360" y="238"/>
                  <a:pt x="11360" y="533"/>
                </a:cubicBezTo>
                <a:lnTo>
                  <a:pt x="11360" y="1119"/>
                </a:lnTo>
                <a:cubicBezTo>
                  <a:pt x="14598" y="1119"/>
                  <a:pt x="17631" y="1483"/>
                  <a:pt x="21074" y="1119"/>
                </a:cubicBezTo>
                <a:cubicBezTo>
                  <a:pt x="21365" y="1119"/>
                  <a:pt x="21600" y="1358"/>
                  <a:pt x="21600" y="1652"/>
                </a:cubicBezTo>
                <a:cubicBezTo>
                  <a:pt x="21600" y="1946"/>
                  <a:pt x="21365" y="2184"/>
                  <a:pt x="21074" y="2184"/>
                </a:cubicBezTo>
                <a:lnTo>
                  <a:pt x="20421" y="2184"/>
                </a:lnTo>
                <a:cubicBezTo>
                  <a:pt x="20421" y="6179"/>
                  <a:pt x="20729" y="10173"/>
                  <a:pt x="20421" y="14167"/>
                </a:cubicBezTo>
                <a:lnTo>
                  <a:pt x="21074" y="14167"/>
                </a:lnTo>
                <a:cubicBezTo>
                  <a:pt x="21365" y="14167"/>
                  <a:pt x="21600" y="14406"/>
                  <a:pt x="21600" y="14700"/>
                </a:cubicBezTo>
                <a:cubicBezTo>
                  <a:pt x="21600" y="14994"/>
                  <a:pt x="21365" y="15232"/>
                  <a:pt x="21074" y="15232"/>
                </a:cubicBezTo>
                <a:lnTo>
                  <a:pt x="12229" y="15232"/>
                </a:lnTo>
                <a:cubicBezTo>
                  <a:pt x="13496" y="16932"/>
                  <a:pt x="15276" y="18319"/>
                  <a:pt x="16799" y="19862"/>
                </a:cubicBezTo>
                <a:cubicBezTo>
                  <a:pt x="17005" y="20070"/>
                  <a:pt x="17005" y="20407"/>
                  <a:pt x="16799" y="20615"/>
                </a:cubicBezTo>
                <a:cubicBezTo>
                  <a:pt x="16594" y="20823"/>
                  <a:pt x="16261" y="20823"/>
                  <a:pt x="16056" y="20615"/>
                </a:cubicBezTo>
                <a:cubicBezTo>
                  <a:pt x="14479" y="19018"/>
                  <a:pt x="12800" y="17577"/>
                  <a:pt x="11326" y="15824"/>
                </a:cubicBezTo>
                <a:cubicBezTo>
                  <a:pt x="11531" y="17676"/>
                  <a:pt x="11326" y="19320"/>
                  <a:pt x="11326" y="21067"/>
                </a:cubicBezTo>
                <a:cubicBezTo>
                  <a:pt x="11326" y="21362"/>
                  <a:pt x="11090" y="21600"/>
                  <a:pt x="10800" y="21600"/>
                </a:cubicBezTo>
                <a:cubicBezTo>
                  <a:pt x="10510" y="21600"/>
                  <a:pt x="10274" y="21362"/>
                  <a:pt x="10274" y="21067"/>
                </a:cubicBezTo>
                <a:cubicBezTo>
                  <a:pt x="10274" y="19329"/>
                  <a:pt x="10582" y="17642"/>
                  <a:pt x="10274" y="15851"/>
                </a:cubicBezTo>
                <a:cubicBezTo>
                  <a:pt x="8421" y="17260"/>
                  <a:pt x="7185" y="18981"/>
                  <a:pt x="5640" y="20546"/>
                </a:cubicBezTo>
                <a:cubicBezTo>
                  <a:pt x="5434" y="20754"/>
                  <a:pt x="5101" y="20754"/>
                  <a:pt x="4896" y="20546"/>
                </a:cubicBezTo>
                <a:cubicBezTo>
                  <a:pt x="4691" y="20338"/>
                  <a:pt x="4691" y="20000"/>
                  <a:pt x="4896" y="19792"/>
                </a:cubicBezTo>
                <a:cubicBezTo>
                  <a:pt x="6397" y="18272"/>
                  <a:pt x="7641" y="16804"/>
                  <a:pt x="9398" y="15232"/>
                </a:cubicBezTo>
                <a:lnTo>
                  <a:pt x="526" y="15232"/>
                </a:lnTo>
                <a:cubicBezTo>
                  <a:pt x="235" y="15232"/>
                  <a:pt x="0" y="14994"/>
                  <a:pt x="0" y="14700"/>
                </a:cubicBezTo>
                <a:cubicBezTo>
                  <a:pt x="0" y="14406"/>
                  <a:pt x="235" y="14167"/>
                  <a:pt x="526" y="14167"/>
                </a:cubicBezTo>
                <a:lnTo>
                  <a:pt x="1218" y="14167"/>
                </a:lnTo>
                <a:cubicBezTo>
                  <a:pt x="1577" y="10277"/>
                  <a:pt x="1218" y="6179"/>
                  <a:pt x="1218" y="2184"/>
                </a:cubicBezTo>
                <a:lnTo>
                  <a:pt x="526" y="2184"/>
                </a:lnTo>
                <a:cubicBezTo>
                  <a:pt x="235" y="2184"/>
                  <a:pt x="0" y="1946"/>
                  <a:pt x="0" y="1652"/>
                </a:cubicBezTo>
                <a:cubicBezTo>
                  <a:pt x="0" y="1358"/>
                  <a:pt x="235" y="1119"/>
                  <a:pt x="526" y="1119"/>
                </a:cubicBezTo>
                <a:cubicBezTo>
                  <a:pt x="3787" y="1483"/>
                  <a:pt x="7048" y="1119"/>
                  <a:pt x="10309" y="1119"/>
                </a:cubicBezTo>
                <a:lnTo>
                  <a:pt x="10514" y="533"/>
                </a:lnTo>
                <a:cubicBezTo>
                  <a:pt x="10514" y="238"/>
                  <a:pt x="10693" y="0"/>
                  <a:pt x="10834" y="0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76" name="Полилиния 52"/>
          <p:cNvSpPr/>
          <p:nvPr/>
        </p:nvSpPr>
        <p:spPr>
          <a:xfrm rot="5400000">
            <a:off x="1868189" y="4811605"/>
            <a:ext cx="518185" cy="524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57" y="12924"/>
                </a:moveTo>
                <a:cubicBezTo>
                  <a:pt x="5857" y="11050"/>
                  <a:pt x="7240" y="9511"/>
                  <a:pt x="8059" y="7303"/>
                </a:cubicBezTo>
                <a:cubicBezTo>
                  <a:pt x="9047" y="9511"/>
                  <a:pt x="10260" y="11050"/>
                  <a:pt x="11361" y="12924"/>
                </a:cubicBezTo>
                <a:cubicBezTo>
                  <a:pt x="9160" y="12924"/>
                  <a:pt x="7015" y="12478"/>
                  <a:pt x="4757" y="12924"/>
                </a:cubicBezTo>
                <a:close/>
                <a:moveTo>
                  <a:pt x="2968" y="6842"/>
                </a:moveTo>
                <a:cubicBezTo>
                  <a:pt x="2910" y="10838"/>
                  <a:pt x="3144" y="14762"/>
                  <a:pt x="3144" y="18744"/>
                </a:cubicBezTo>
                <a:cubicBezTo>
                  <a:pt x="6522" y="18744"/>
                  <a:pt x="9848" y="19052"/>
                  <a:pt x="13278" y="18744"/>
                </a:cubicBezTo>
                <a:cubicBezTo>
                  <a:pt x="13590" y="13230"/>
                  <a:pt x="13278" y="8126"/>
                  <a:pt x="13278" y="2818"/>
                </a:cubicBezTo>
                <a:cubicBezTo>
                  <a:pt x="9952" y="2510"/>
                  <a:pt x="6522" y="2818"/>
                  <a:pt x="3144" y="2818"/>
                </a:cubicBezTo>
                <a:cubicBezTo>
                  <a:pt x="3040" y="4170"/>
                  <a:pt x="2988" y="5510"/>
                  <a:pt x="2968" y="6842"/>
                </a:cubicBezTo>
                <a:close/>
                <a:moveTo>
                  <a:pt x="0" y="10766"/>
                </a:moveTo>
                <a:cubicBezTo>
                  <a:pt x="0" y="10625"/>
                  <a:pt x="238" y="10240"/>
                  <a:pt x="533" y="10240"/>
                </a:cubicBezTo>
                <a:lnTo>
                  <a:pt x="1119" y="10240"/>
                </a:lnTo>
                <a:cubicBezTo>
                  <a:pt x="1119" y="7002"/>
                  <a:pt x="1483" y="3969"/>
                  <a:pt x="1119" y="526"/>
                </a:cubicBezTo>
                <a:cubicBezTo>
                  <a:pt x="1119" y="235"/>
                  <a:pt x="1358" y="0"/>
                  <a:pt x="1652" y="0"/>
                </a:cubicBezTo>
                <a:cubicBezTo>
                  <a:pt x="1946" y="0"/>
                  <a:pt x="2184" y="235"/>
                  <a:pt x="2184" y="526"/>
                </a:cubicBezTo>
                <a:lnTo>
                  <a:pt x="2184" y="1179"/>
                </a:lnTo>
                <a:cubicBezTo>
                  <a:pt x="6179" y="1179"/>
                  <a:pt x="10173" y="871"/>
                  <a:pt x="14167" y="1179"/>
                </a:cubicBezTo>
                <a:lnTo>
                  <a:pt x="14167" y="526"/>
                </a:lnTo>
                <a:cubicBezTo>
                  <a:pt x="14167" y="235"/>
                  <a:pt x="14406" y="0"/>
                  <a:pt x="14700" y="0"/>
                </a:cubicBezTo>
                <a:cubicBezTo>
                  <a:pt x="14994" y="0"/>
                  <a:pt x="15232" y="235"/>
                  <a:pt x="15232" y="526"/>
                </a:cubicBezTo>
                <a:lnTo>
                  <a:pt x="15232" y="9371"/>
                </a:lnTo>
                <a:cubicBezTo>
                  <a:pt x="16932" y="8104"/>
                  <a:pt x="18319" y="6324"/>
                  <a:pt x="19862" y="4801"/>
                </a:cubicBezTo>
                <a:cubicBezTo>
                  <a:pt x="20070" y="4595"/>
                  <a:pt x="20407" y="4595"/>
                  <a:pt x="20615" y="4801"/>
                </a:cubicBezTo>
                <a:cubicBezTo>
                  <a:pt x="20823" y="5006"/>
                  <a:pt x="20823" y="5339"/>
                  <a:pt x="20615" y="5544"/>
                </a:cubicBezTo>
                <a:cubicBezTo>
                  <a:pt x="19018" y="7121"/>
                  <a:pt x="17577" y="8800"/>
                  <a:pt x="15824" y="10274"/>
                </a:cubicBezTo>
                <a:cubicBezTo>
                  <a:pt x="17676" y="10069"/>
                  <a:pt x="19320" y="10274"/>
                  <a:pt x="21067" y="10274"/>
                </a:cubicBezTo>
                <a:cubicBezTo>
                  <a:pt x="21362" y="10274"/>
                  <a:pt x="21600" y="10510"/>
                  <a:pt x="21600" y="10800"/>
                </a:cubicBezTo>
                <a:cubicBezTo>
                  <a:pt x="21600" y="11090"/>
                  <a:pt x="21362" y="11326"/>
                  <a:pt x="21067" y="11326"/>
                </a:cubicBezTo>
                <a:cubicBezTo>
                  <a:pt x="19329" y="11326"/>
                  <a:pt x="17642" y="11018"/>
                  <a:pt x="15851" y="11326"/>
                </a:cubicBezTo>
                <a:cubicBezTo>
                  <a:pt x="17260" y="13179"/>
                  <a:pt x="18981" y="14415"/>
                  <a:pt x="20546" y="15960"/>
                </a:cubicBezTo>
                <a:cubicBezTo>
                  <a:pt x="20754" y="16166"/>
                  <a:pt x="20754" y="16499"/>
                  <a:pt x="20546" y="16704"/>
                </a:cubicBezTo>
                <a:cubicBezTo>
                  <a:pt x="20338" y="16909"/>
                  <a:pt x="20000" y="16909"/>
                  <a:pt x="19792" y="16704"/>
                </a:cubicBezTo>
                <a:cubicBezTo>
                  <a:pt x="18272" y="15203"/>
                  <a:pt x="16804" y="13959"/>
                  <a:pt x="15232" y="12202"/>
                </a:cubicBezTo>
                <a:lnTo>
                  <a:pt x="15232" y="21074"/>
                </a:lnTo>
                <a:cubicBezTo>
                  <a:pt x="15232" y="21365"/>
                  <a:pt x="14994" y="21600"/>
                  <a:pt x="14700" y="21600"/>
                </a:cubicBezTo>
                <a:cubicBezTo>
                  <a:pt x="14406" y="21600"/>
                  <a:pt x="14167" y="21365"/>
                  <a:pt x="14167" y="21074"/>
                </a:cubicBezTo>
                <a:lnTo>
                  <a:pt x="14167" y="20382"/>
                </a:lnTo>
                <a:cubicBezTo>
                  <a:pt x="10277" y="20023"/>
                  <a:pt x="6179" y="20382"/>
                  <a:pt x="2184" y="20382"/>
                </a:cubicBezTo>
                <a:lnTo>
                  <a:pt x="2184" y="21074"/>
                </a:lnTo>
                <a:cubicBezTo>
                  <a:pt x="2184" y="21365"/>
                  <a:pt x="1946" y="21600"/>
                  <a:pt x="1652" y="21600"/>
                </a:cubicBezTo>
                <a:cubicBezTo>
                  <a:pt x="1358" y="21600"/>
                  <a:pt x="1119" y="21365"/>
                  <a:pt x="1119" y="21074"/>
                </a:cubicBezTo>
                <a:cubicBezTo>
                  <a:pt x="1483" y="17813"/>
                  <a:pt x="1119" y="14552"/>
                  <a:pt x="1119" y="11291"/>
                </a:cubicBezTo>
                <a:lnTo>
                  <a:pt x="533" y="11086"/>
                </a:lnTo>
                <a:cubicBezTo>
                  <a:pt x="238" y="11086"/>
                  <a:pt x="0" y="10907"/>
                  <a:pt x="0" y="10766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77" name="Полилиния 53"/>
          <p:cNvSpPr/>
          <p:nvPr/>
        </p:nvSpPr>
        <p:spPr>
          <a:xfrm rot="16200000">
            <a:off x="4569495" y="2078549"/>
            <a:ext cx="518183" cy="524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6" y="2856"/>
                </a:moveTo>
                <a:cubicBezTo>
                  <a:pt x="15078" y="2856"/>
                  <a:pt x="11752" y="2548"/>
                  <a:pt x="8322" y="2856"/>
                </a:cubicBezTo>
                <a:cubicBezTo>
                  <a:pt x="8010" y="8370"/>
                  <a:pt x="8322" y="13474"/>
                  <a:pt x="8322" y="18782"/>
                </a:cubicBezTo>
                <a:cubicBezTo>
                  <a:pt x="11648" y="19090"/>
                  <a:pt x="15078" y="18782"/>
                  <a:pt x="18456" y="18782"/>
                </a:cubicBezTo>
                <a:cubicBezTo>
                  <a:pt x="18872" y="13371"/>
                  <a:pt x="18456" y="8165"/>
                  <a:pt x="18456" y="2856"/>
                </a:cubicBezTo>
                <a:close/>
                <a:moveTo>
                  <a:pt x="21600" y="10834"/>
                </a:moveTo>
                <a:cubicBezTo>
                  <a:pt x="21600" y="10975"/>
                  <a:pt x="21362" y="11360"/>
                  <a:pt x="21067" y="11360"/>
                </a:cubicBezTo>
                <a:lnTo>
                  <a:pt x="20481" y="11360"/>
                </a:lnTo>
                <a:cubicBezTo>
                  <a:pt x="20481" y="14598"/>
                  <a:pt x="20117" y="17631"/>
                  <a:pt x="20481" y="21074"/>
                </a:cubicBezTo>
                <a:cubicBezTo>
                  <a:pt x="20481" y="21365"/>
                  <a:pt x="20242" y="21600"/>
                  <a:pt x="19948" y="21600"/>
                </a:cubicBezTo>
                <a:cubicBezTo>
                  <a:pt x="19654" y="21600"/>
                  <a:pt x="19416" y="21365"/>
                  <a:pt x="19416" y="21074"/>
                </a:cubicBezTo>
                <a:lnTo>
                  <a:pt x="19416" y="20421"/>
                </a:lnTo>
                <a:cubicBezTo>
                  <a:pt x="15421" y="20421"/>
                  <a:pt x="11427" y="20729"/>
                  <a:pt x="7433" y="20421"/>
                </a:cubicBezTo>
                <a:lnTo>
                  <a:pt x="7433" y="21074"/>
                </a:lnTo>
                <a:cubicBezTo>
                  <a:pt x="7433" y="21365"/>
                  <a:pt x="7194" y="21600"/>
                  <a:pt x="6900" y="21600"/>
                </a:cubicBezTo>
                <a:cubicBezTo>
                  <a:pt x="6606" y="21600"/>
                  <a:pt x="6368" y="21365"/>
                  <a:pt x="6368" y="21074"/>
                </a:cubicBezTo>
                <a:lnTo>
                  <a:pt x="6368" y="12229"/>
                </a:lnTo>
                <a:cubicBezTo>
                  <a:pt x="4668" y="13496"/>
                  <a:pt x="3281" y="15276"/>
                  <a:pt x="1738" y="16799"/>
                </a:cubicBezTo>
                <a:cubicBezTo>
                  <a:pt x="1530" y="17005"/>
                  <a:pt x="1193" y="17005"/>
                  <a:pt x="985" y="16799"/>
                </a:cubicBezTo>
                <a:cubicBezTo>
                  <a:pt x="777" y="16594"/>
                  <a:pt x="777" y="16261"/>
                  <a:pt x="985" y="16056"/>
                </a:cubicBezTo>
                <a:cubicBezTo>
                  <a:pt x="2582" y="14479"/>
                  <a:pt x="4023" y="12800"/>
                  <a:pt x="5776" y="11326"/>
                </a:cubicBezTo>
                <a:cubicBezTo>
                  <a:pt x="3924" y="11531"/>
                  <a:pt x="2280" y="11326"/>
                  <a:pt x="533" y="11326"/>
                </a:cubicBezTo>
                <a:cubicBezTo>
                  <a:pt x="238" y="11326"/>
                  <a:pt x="0" y="11090"/>
                  <a:pt x="0" y="10800"/>
                </a:cubicBezTo>
                <a:cubicBezTo>
                  <a:pt x="0" y="10510"/>
                  <a:pt x="238" y="10274"/>
                  <a:pt x="533" y="10274"/>
                </a:cubicBezTo>
                <a:cubicBezTo>
                  <a:pt x="2271" y="10274"/>
                  <a:pt x="3958" y="10582"/>
                  <a:pt x="5749" y="10274"/>
                </a:cubicBezTo>
                <a:cubicBezTo>
                  <a:pt x="4340" y="8421"/>
                  <a:pt x="2619" y="7185"/>
                  <a:pt x="1054" y="5640"/>
                </a:cubicBezTo>
                <a:cubicBezTo>
                  <a:pt x="846" y="5434"/>
                  <a:pt x="846" y="5101"/>
                  <a:pt x="1054" y="4896"/>
                </a:cubicBezTo>
                <a:cubicBezTo>
                  <a:pt x="1262" y="4691"/>
                  <a:pt x="1600" y="4691"/>
                  <a:pt x="1808" y="4896"/>
                </a:cubicBezTo>
                <a:cubicBezTo>
                  <a:pt x="3328" y="6397"/>
                  <a:pt x="4796" y="7641"/>
                  <a:pt x="6368" y="9398"/>
                </a:cubicBezTo>
                <a:lnTo>
                  <a:pt x="6368" y="526"/>
                </a:lnTo>
                <a:cubicBezTo>
                  <a:pt x="6368" y="235"/>
                  <a:pt x="6606" y="0"/>
                  <a:pt x="6900" y="0"/>
                </a:cubicBezTo>
                <a:cubicBezTo>
                  <a:pt x="7194" y="0"/>
                  <a:pt x="7433" y="235"/>
                  <a:pt x="7433" y="526"/>
                </a:cubicBezTo>
                <a:lnTo>
                  <a:pt x="7433" y="1218"/>
                </a:lnTo>
                <a:cubicBezTo>
                  <a:pt x="11323" y="1577"/>
                  <a:pt x="15421" y="1218"/>
                  <a:pt x="19416" y="1218"/>
                </a:cubicBezTo>
                <a:lnTo>
                  <a:pt x="19416" y="526"/>
                </a:lnTo>
                <a:cubicBezTo>
                  <a:pt x="19416" y="235"/>
                  <a:pt x="19654" y="0"/>
                  <a:pt x="19948" y="0"/>
                </a:cubicBezTo>
                <a:cubicBezTo>
                  <a:pt x="20242" y="0"/>
                  <a:pt x="20481" y="235"/>
                  <a:pt x="20481" y="526"/>
                </a:cubicBezTo>
                <a:cubicBezTo>
                  <a:pt x="20117" y="3787"/>
                  <a:pt x="20481" y="7048"/>
                  <a:pt x="20481" y="10309"/>
                </a:cubicBezTo>
                <a:lnTo>
                  <a:pt x="21067" y="10514"/>
                </a:lnTo>
                <a:cubicBezTo>
                  <a:pt x="21362" y="10514"/>
                  <a:pt x="21600" y="10693"/>
                  <a:pt x="21600" y="10834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79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51024D9B-569A-5947-A9EF-981EE272F954}"/>
              </a:ext>
            </a:extLst>
          </p:cNvPr>
          <p:cNvSpPr txBox="1"/>
          <p:nvPr/>
        </p:nvSpPr>
        <p:spPr>
          <a:xfrm>
            <a:off x="5709893" y="2579334"/>
            <a:ext cx="316385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defRPr sz="5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800" dirty="0"/>
              <a:t>Введение</a:t>
            </a:r>
            <a:endParaRPr sz="2800" dirty="0"/>
          </a:p>
        </p:txBody>
      </p:sp>
      <p:sp>
        <p:nvSpPr>
          <p:cNvPr id="5" name="Прямоугольник 5">
            <a:extLst>
              <a:ext uri="{FF2B5EF4-FFF2-40B4-BE49-F238E27FC236}">
                <a16:creationId xmlns:a16="http://schemas.microsoft.com/office/drawing/2014/main" id="{553A9D36-703F-3248-B802-276EF40AB9AB}"/>
              </a:ext>
            </a:extLst>
          </p:cNvPr>
          <p:cNvSpPr txBox="1"/>
          <p:nvPr/>
        </p:nvSpPr>
        <p:spPr>
          <a:xfrm>
            <a:off x="3244619" y="1810880"/>
            <a:ext cx="184731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/>
          <a:p>
            <a:pPr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 sz="13800" dirty="0"/>
          </a:p>
        </p:txBody>
      </p:sp>
      <p:sp>
        <p:nvSpPr>
          <p:cNvPr id="6" name="Полилиния 6">
            <a:extLst>
              <a:ext uri="{FF2B5EF4-FFF2-40B4-BE49-F238E27FC236}">
                <a16:creationId xmlns:a16="http://schemas.microsoft.com/office/drawing/2014/main" id="{351C1E77-4DE4-CF4A-A74D-62C803F5977D}"/>
              </a:ext>
            </a:extLst>
          </p:cNvPr>
          <p:cNvSpPr/>
          <p:nvPr/>
        </p:nvSpPr>
        <p:spPr>
          <a:xfrm>
            <a:off x="6618030" y="4189473"/>
            <a:ext cx="1554481" cy="22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160"/>
                </a:moveTo>
                <a:cubicBezTo>
                  <a:pt x="776" y="13440"/>
                  <a:pt x="1883" y="9525"/>
                  <a:pt x="2329" y="0"/>
                </a:cubicBezTo>
                <a:lnTo>
                  <a:pt x="5294" y="17280"/>
                </a:lnTo>
                <a:lnTo>
                  <a:pt x="7835" y="0"/>
                </a:lnTo>
                <a:cubicBezTo>
                  <a:pt x="9307" y="6078"/>
                  <a:pt x="9953" y="14400"/>
                  <a:pt x="11012" y="21600"/>
                </a:cubicBezTo>
                <a:lnTo>
                  <a:pt x="13129" y="0"/>
                </a:lnTo>
                <a:cubicBezTo>
                  <a:pt x="14047" y="5760"/>
                  <a:pt x="14552" y="13764"/>
                  <a:pt x="15882" y="17280"/>
                </a:cubicBezTo>
                <a:cubicBezTo>
                  <a:pt x="17071" y="13764"/>
                  <a:pt x="17435" y="5760"/>
                  <a:pt x="18212" y="0"/>
                </a:cubicBezTo>
                <a:lnTo>
                  <a:pt x="21600" y="17280"/>
                </a:lnTo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Скругленный прямоугольник 7">
            <a:extLst>
              <a:ext uri="{FF2B5EF4-FFF2-40B4-BE49-F238E27FC236}">
                <a16:creationId xmlns:a16="http://schemas.microsoft.com/office/drawing/2014/main" id="{2A568B4D-B6FD-E74A-B337-441866CC14D1}"/>
              </a:ext>
            </a:extLst>
          </p:cNvPr>
          <p:cNvSpPr/>
          <p:nvPr/>
        </p:nvSpPr>
        <p:spPr>
          <a:xfrm>
            <a:off x="2365219" y="1515026"/>
            <a:ext cx="7434101" cy="3609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348" extrusionOk="0">
                <a:moveTo>
                  <a:pt x="80" y="3793"/>
                </a:moveTo>
                <a:cubicBezTo>
                  <a:pt x="80" y="1854"/>
                  <a:pt x="889" y="814"/>
                  <a:pt x="1968" y="283"/>
                </a:cubicBezTo>
                <a:cubicBezTo>
                  <a:pt x="4928" y="-54"/>
                  <a:pt x="7818" y="-126"/>
                  <a:pt x="10850" y="267"/>
                </a:cubicBezTo>
                <a:cubicBezTo>
                  <a:pt x="13771" y="605"/>
                  <a:pt x="16692" y="-54"/>
                  <a:pt x="19613" y="283"/>
                </a:cubicBezTo>
                <a:cubicBezTo>
                  <a:pt x="20656" y="283"/>
                  <a:pt x="21501" y="1854"/>
                  <a:pt x="21501" y="3793"/>
                </a:cubicBezTo>
                <a:cubicBezTo>
                  <a:pt x="21501" y="8472"/>
                  <a:pt x="21287" y="13152"/>
                  <a:pt x="21501" y="17831"/>
                </a:cubicBezTo>
                <a:cubicBezTo>
                  <a:pt x="21501" y="19770"/>
                  <a:pt x="20656" y="21474"/>
                  <a:pt x="19613" y="21341"/>
                </a:cubicBezTo>
                <a:cubicBezTo>
                  <a:pt x="13731" y="21341"/>
                  <a:pt x="7885" y="20876"/>
                  <a:pt x="1968" y="21341"/>
                </a:cubicBezTo>
                <a:cubicBezTo>
                  <a:pt x="925" y="21341"/>
                  <a:pt x="-28" y="20168"/>
                  <a:pt x="80" y="17831"/>
                </a:cubicBezTo>
                <a:cubicBezTo>
                  <a:pt x="80" y="13152"/>
                  <a:pt x="-99" y="8539"/>
                  <a:pt x="80" y="3793"/>
                </a:cubicBezTo>
                <a:close/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Полилиния 8">
            <a:extLst>
              <a:ext uri="{FF2B5EF4-FFF2-40B4-BE49-F238E27FC236}">
                <a16:creationId xmlns:a16="http://schemas.microsoft.com/office/drawing/2014/main" id="{EDA68EDC-3FA2-D942-91B2-7ABF3E02ADEF}"/>
              </a:ext>
            </a:extLst>
          </p:cNvPr>
          <p:cNvSpPr/>
          <p:nvPr/>
        </p:nvSpPr>
        <p:spPr>
          <a:xfrm rot="900000">
            <a:off x="1176056" y="433515"/>
            <a:ext cx="2066336" cy="2163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19292"/>
                </a:moveTo>
                <a:lnTo>
                  <a:pt x="0" y="19273"/>
                </a:lnTo>
                <a:lnTo>
                  <a:pt x="30" y="19263"/>
                </a:lnTo>
                <a:lnTo>
                  <a:pt x="24" y="19292"/>
                </a:lnTo>
                <a:close/>
                <a:moveTo>
                  <a:pt x="30" y="19297"/>
                </a:moveTo>
                <a:lnTo>
                  <a:pt x="22" y="19300"/>
                </a:lnTo>
                <a:lnTo>
                  <a:pt x="24" y="19292"/>
                </a:lnTo>
                <a:lnTo>
                  <a:pt x="30" y="19297"/>
                </a:lnTo>
                <a:close/>
                <a:moveTo>
                  <a:pt x="14840" y="14355"/>
                </a:moveTo>
                <a:lnTo>
                  <a:pt x="9557" y="16118"/>
                </a:lnTo>
                <a:cubicBezTo>
                  <a:pt x="6425" y="17321"/>
                  <a:pt x="3205" y="18214"/>
                  <a:pt x="30" y="19263"/>
                </a:cubicBezTo>
                <a:cubicBezTo>
                  <a:pt x="1256" y="13239"/>
                  <a:pt x="2036" y="7274"/>
                  <a:pt x="3708" y="1190"/>
                </a:cubicBezTo>
                <a:lnTo>
                  <a:pt x="7019" y="0"/>
                </a:lnTo>
                <a:lnTo>
                  <a:pt x="7009" y="45"/>
                </a:lnTo>
                <a:lnTo>
                  <a:pt x="7006" y="42"/>
                </a:lnTo>
                <a:lnTo>
                  <a:pt x="6825" y="927"/>
                </a:lnTo>
                <a:cubicBezTo>
                  <a:pt x="5613" y="5631"/>
                  <a:pt x="4912" y="10094"/>
                  <a:pt x="3956" y="14677"/>
                </a:cubicBezTo>
                <a:lnTo>
                  <a:pt x="4028" y="14653"/>
                </a:lnTo>
                <a:lnTo>
                  <a:pt x="4022" y="14682"/>
                </a:lnTo>
                <a:lnTo>
                  <a:pt x="4909" y="14354"/>
                </a:lnTo>
                <a:lnTo>
                  <a:pt x="12015" y="11943"/>
                </a:lnTo>
                <a:lnTo>
                  <a:pt x="12582" y="12407"/>
                </a:lnTo>
                <a:lnTo>
                  <a:pt x="14840" y="14355"/>
                </a:lnTo>
                <a:close/>
                <a:moveTo>
                  <a:pt x="20909" y="15442"/>
                </a:moveTo>
                <a:cubicBezTo>
                  <a:pt x="14901" y="17495"/>
                  <a:pt x="9116" y="19932"/>
                  <a:pt x="2884" y="21600"/>
                </a:cubicBezTo>
                <a:lnTo>
                  <a:pt x="30" y="19297"/>
                </a:lnTo>
                <a:lnTo>
                  <a:pt x="9557" y="16118"/>
                </a:lnTo>
                <a:lnTo>
                  <a:pt x="14942" y="14340"/>
                </a:lnTo>
                <a:lnTo>
                  <a:pt x="12582" y="12407"/>
                </a:lnTo>
                <a:lnTo>
                  <a:pt x="12036" y="11936"/>
                </a:lnTo>
                <a:lnTo>
                  <a:pt x="12015" y="11943"/>
                </a:lnTo>
                <a:lnTo>
                  <a:pt x="8301" y="8901"/>
                </a:lnTo>
                <a:lnTo>
                  <a:pt x="8982" y="5568"/>
                </a:lnTo>
                <a:cubicBezTo>
                  <a:pt x="12712" y="9086"/>
                  <a:pt x="16933" y="12151"/>
                  <a:pt x="20909" y="15442"/>
                </a:cubicBezTo>
                <a:close/>
                <a:moveTo>
                  <a:pt x="20932" y="15425"/>
                </a:moveTo>
                <a:cubicBezTo>
                  <a:pt x="16484" y="12522"/>
                  <a:pt x="12970" y="8828"/>
                  <a:pt x="8989" y="5529"/>
                </a:cubicBezTo>
                <a:lnTo>
                  <a:pt x="8982" y="5568"/>
                </a:lnTo>
                <a:cubicBezTo>
                  <a:pt x="8981" y="5627"/>
                  <a:pt x="8987" y="5585"/>
                  <a:pt x="8987" y="5643"/>
                </a:cubicBezTo>
                <a:lnTo>
                  <a:pt x="8301" y="8901"/>
                </a:lnTo>
                <a:cubicBezTo>
                  <a:pt x="8301" y="8901"/>
                  <a:pt x="8301" y="8901"/>
                  <a:pt x="8301" y="8901"/>
                </a:cubicBezTo>
                <a:lnTo>
                  <a:pt x="7374" y="13442"/>
                </a:lnTo>
                <a:lnTo>
                  <a:pt x="4909" y="14354"/>
                </a:lnTo>
                <a:lnTo>
                  <a:pt x="4028" y="14653"/>
                </a:lnTo>
                <a:lnTo>
                  <a:pt x="6825" y="927"/>
                </a:lnTo>
                <a:lnTo>
                  <a:pt x="7009" y="45"/>
                </a:lnTo>
                <a:cubicBezTo>
                  <a:pt x="11873" y="3988"/>
                  <a:pt x="16074" y="8046"/>
                  <a:pt x="21600" y="11875"/>
                </a:cubicBezTo>
                <a:lnTo>
                  <a:pt x="20932" y="15425"/>
                </a:lnTo>
                <a:close/>
              </a:path>
            </a:pathLst>
          </a:custGeom>
          <a:solidFill>
            <a:srgbClr val="FEFFFE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8285AF8-2197-6B41-98ED-C3B572B358BE}"/>
              </a:ext>
            </a:extLst>
          </p:cNvPr>
          <p:cNvSpPr txBox="1"/>
          <p:nvPr/>
        </p:nvSpPr>
        <p:spPr>
          <a:xfrm>
            <a:off x="2792653" y="1349215"/>
            <a:ext cx="2682145" cy="313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828800"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sz="19200" dirty="0"/>
              <a:t>0</a:t>
            </a:r>
            <a:r>
              <a:rPr lang="ru-RU" sz="19200" dirty="0"/>
              <a:t>1</a:t>
            </a:r>
            <a:endParaRPr sz="19200" dirty="0"/>
          </a:p>
        </p:txBody>
      </p:sp>
    </p:spTree>
    <p:extLst>
      <p:ext uri="{BB962C8B-B14F-4D97-AF65-F5344CB8AC3E}">
        <p14:creationId xmlns:p14="http://schemas.microsoft.com/office/powerpoint/2010/main" val="2481639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51024D9B-569A-5947-A9EF-981EE272F954}"/>
              </a:ext>
            </a:extLst>
          </p:cNvPr>
          <p:cNvSpPr txBox="1"/>
          <p:nvPr/>
        </p:nvSpPr>
        <p:spPr>
          <a:xfrm>
            <a:off x="5709893" y="2579334"/>
            <a:ext cx="316385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defRPr sz="5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800" dirty="0"/>
              <a:t>Заключение</a:t>
            </a:r>
            <a:endParaRPr sz="2800" dirty="0"/>
          </a:p>
        </p:txBody>
      </p:sp>
      <p:sp>
        <p:nvSpPr>
          <p:cNvPr id="5" name="Прямоугольник 5">
            <a:extLst>
              <a:ext uri="{FF2B5EF4-FFF2-40B4-BE49-F238E27FC236}">
                <a16:creationId xmlns:a16="http://schemas.microsoft.com/office/drawing/2014/main" id="{553A9D36-703F-3248-B802-276EF40AB9AB}"/>
              </a:ext>
            </a:extLst>
          </p:cNvPr>
          <p:cNvSpPr txBox="1"/>
          <p:nvPr/>
        </p:nvSpPr>
        <p:spPr>
          <a:xfrm>
            <a:off x="3244619" y="1810880"/>
            <a:ext cx="184731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/>
          <a:p>
            <a:pPr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 sz="13800" dirty="0"/>
          </a:p>
        </p:txBody>
      </p:sp>
      <p:sp>
        <p:nvSpPr>
          <p:cNvPr id="6" name="Полилиния 6">
            <a:extLst>
              <a:ext uri="{FF2B5EF4-FFF2-40B4-BE49-F238E27FC236}">
                <a16:creationId xmlns:a16="http://schemas.microsoft.com/office/drawing/2014/main" id="{351C1E77-4DE4-CF4A-A74D-62C803F5977D}"/>
              </a:ext>
            </a:extLst>
          </p:cNvPr>
          <p:cNvSpPr/>
          <p:nvPr/>
        </p:nvSpPr>
        <p:spPr>
          <a:xfrm>
            <a:off x="6618030" y="4189473"/>
            <a:ext cx="1554481" cy="22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160"/>
                </a:moveTo>
                <a:cubicBezTo>
                  <a:pt x="776" y="13440"/>
                  <a:pt x="1883" y="9525"/>
                  <a:pt x="2329" y="0"/>
                </a:cubicBezTo>
                <a:lnTo>
                  <a:pt x="5294" y="17280"/>
                </a:lnTo>
                <a:lnTo>
                  <a:pt x="7835" y="0"/>
                </a:lnTo>
                <a:cubicBezTo>
                  <a:pt x="9307" y="6078"/>
                  <a:pt x="9953" y="14400"/>
                  <a:pt x="11012" y="21600"/>
                </a:cubicBezTo>
                <a:lnTo>
                  <a:pt x="13129" y="0"/>
                </a:lnTo>
                <a:cubicBezTo>
                  <a:pt x="14047" y="5760"/>
                  <a:pt x="14552" y="13764"/>
                  <a:pt x="15882" y="17280"/>
                </a:cubicBezTo>
                <a:cubicBezTo>
                  <a:pt x="17071" y="13764"/>
                  <a:pt x="17435" y="5760"/>
                  <a:pt x="18212" y="0"/>
                </a:cubicBezTo>
                <a:lnTo>
                  <a:pt x="21600" y="17280"/>
                </a:lnTo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Скругленный прямоугольник 7">
            <a:extLst>
              <a:ext uri="{FF2B5EF4-FFF2-40B4-BE49-F238E27FC236}">
                <a16:creationId xmlns:a16="http://schemas.microsoft.com/office/drawing/2014/main" id="{2A568B4D-B6FD-E74A-B337-441866CC14D1}"/>
              </a:ext>
            </a:extLst>
          </p:cNvPr>
          <p:cNvSpPr/>
          <p:nvPr/>
        </p:nvSpPr>
        <p:spPr>
          <a:xfrm>
            <a:off x="2365219" y="1515026"/>
            <a:ext cx="7434101" cy="3609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348" extrusionOk="0">
                <a:moveTo>
                  <a:pt x="80" y="3793"/>
                </a:moveTo>
                <a:cubicBezTo>
                  <a:pt x="80" y="1854"/>
                  <a:pt x="889" y="814"/>
                  <a:pt x="1968" y="283"/>
                </a:cubicBezTo>
                <a:cubicBezTo>
                  <a:pt x="4928" y="-54"/>
                  <a:pt x="7818" y="-126"/>
                  <a:pt x="10850" y="267"/>
                </a:cubicBezTo>
                <a:cubicBezTo>
                  <a:pt x="13771" y="605"/>
                  <a:pt x="16692" y="-54"/>
                  <a:pt x="19613" y="283"/>
                </a:cubicBezTo>
                <a:cubicBezTo>
                  <a:pt x="20656" y="283"/>
                  <a:pt x="21501" y="1854"/>
                  <a:pt x="21501" y="3793"/>
                </a:cubicBezTo>
                <a:cubicBezTo>
                  <a:pt x="21501" y="8472"/>
                  <a:pt x="21287" y="13152"/>
                  <a:pt x="21501" y="17831"/>
                </a:cubicBezTo>
                <a:cubicBezTo>
                  <a:pt x="21501" y="19770"/>
                  <a:pt x="20656" y="21474"/>
                  <a:pt x="19613" y="21341"/>
                </a:cubicBezTo>
                <a:cubicBezTo>
                  <a:pt x="13731" y="21341"/>
                  <a:pt x="7885" y="20876"/>
                  <a:pt x="1968" y="21341"/>
                </a:cubicBezTo>
                <a:cubicBezTo>
                  <a:pt x="925" y="21341"/>
                  <a:pt x="-28" y="20168"/>
                  <a:pt x="80" y="17831"/>
                </a:cubicBezTo>
                <a:cubicBezTo>
                  <a:pt x="80" y="13152"/>
                  <a:pt x="-99" y="8539"/>
                  <a:pt x="80" y="3793"/>
                </a:cubicBezTo>
                <a:close/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Полилиния 8">
            <a:extLst>
              <a:ext uri="{FF2B5EF4-FFF2-40B4-BE49-F238E27FC236}">
                <a16:creationId xmlns:a16="http://schemas.microsoft.com/office/drawing/2014/main" id="{EDA68EDC-3FA2-D942-91B2-7ABF3E02ADEF}"/>
              </a:ext>
            </a:extLst>
          </p:cNvPr>
          <p:cNvSpPr/>
          <p:nvPr/>
        </p:nvSpPr>
        <p:spPr>
          <a:xfrm rot="900000">
            <a:off x="1176056" y="433515"/>
            <a:ext cx="2066336" cy="2163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19292"/>
                </a:moveTo>
                <a:lnTo>
                  <a:pt x="0" y="19273"/>
                </a:lnTo>
                <a:lnTo>
                  <a:pt x="30" y="19263"/>
                </a:lnTo>
                <a:lnTo>
                  <a:pt x="24" y="19292"/>
                </a:lnTo>
                <a:close/>
                <a:moveTo>
                  <a:pt x="30" y="19297"/>
                </a:moveTo>
                <a:lnTo>
                  <a:pt x="22" y="19300"/>
                </a:lnTo>
                <a:lnTo>
                  <a:pt x="24" y="19292"/>
                </a:lnTo>
                <a:lnTo>
                  <a:pt x="30" y="19297"/>
                </a:lnTo>
                <a:close/>
                <a:moveTo>
                  <a:pt x="14840" y="14355"/>
                </a:moveTo>
                <a:lnTo>
                  <a:pt x="9557" y="16118"/>
                </a:lnTo>
                <a:cubicBezTo>
                  <a:pt x="6425" y="17321"/>
                  <a:pt x="3205" y="18214"/>
                  <a:pt x="30" y="19263"/>
                </a:cubicBezTo>
                <a:cubicBezTo>
                  <a:pt x="1256" y="13239"/>
                  <a:pt x="2036" y="7274"/>
                  <a:pt x="3708" y="1190"/>
                </a:cubicBezTo>
                <a:lnTo>
                  <a:pt x="7019" y="0"/>
                </a:lnTo>
                <a:lnTo>
                  <a:pt x="7009" y="45"/>
                </a:lnTo>
                <a:lnTo>
                  <a:pt x="7006" y="42"/>
                </a:lnTo>
                <a:lnTo>
                  <a:pt x="6825" y="927"/>
                </a:lnTo>
                <a:cubicBezTo>
                  <a:pt x="5613" y="5631"/>
                  <a:pt x="4912" y="10094"/>
                  <a:pt x="3956" y="14677"/>
                </a:cubicBezTo>
                <a:lnTo>
                  <a:pt x="4028" y="14653"/>
                </a:lnTo>
                <a:lnTo>
                  <a:pt x="4022" y="14682"/>
                </a:lnTo>
                <a:lnTo>
                  <a:pt x="4909" y="14354"/>
                </a:lnTo>
                <a:lnTo>
                  <a:pt x="12015" y="11943"/>
                </a:lnTo>
                <a:lnTo>
                  <a:pt x="12582" y="12407"/>
                </a:lnTo>
                <a:lnTo>
                  <a:pt x="14840" y="14355"/>
                </a:lnTo>
                <a:close/>
                <a:moveTo>
                  <a:pt x="20909" y="15442"/>
                </a:moveTo>
                <a:cubicBezTo>
                  <a:pt x="14901" y="17495"/>
                  <a:pt x="9116" y="19932"/>
                  <a:pt x="2884" y="21600"/>
                </a:cubicBezTo>
                <a:lnTo>
                  <a:pt x="30" y="19297"/>
                </a:lnTo>
                <a:lnTo>
                  <a:pt x="9557" y="16118"/>
                </a:lnTo>
                <a:lnTo>
                  <a:pt x="14942" y="14340"/>
                </a:lnTo>
                <a:lnTo>
                  <a:pt x="12582" y="12407"/>
                </a:lnTo>
                <a:lnTo>
                  <a:pt x="12036" y="11936"/>
                </a:lnTo>
                <a:lnTo>
                  <a:pt x="12015" y="11943"/>
                </a:lnTo>
                <a:lnTo>
                  <a:pt x="8301" y="8901"/>
                </a:lnTo>
                <a:lnTo>
                  <a:pt x="8982" y="5568"/>
                </a:lnTo>
                <a:cubicBezTo>
                  <a:pt x="12712" y="9086"/>
                  <a:pt x="16933" y="12151"/>
                  <a:pt x="20909" y="15442"/>
                </a:cubicBezTo>
                <a:close/>
                <a:moveTo>
                  <a:pt x="20932" y="15425"/>
                </a:moveTo>
                <a:cubicBezTo>
                  <a:pt x="16484" y="12522"/>
                  <a:pt x="12970" y="8828"/>
                  <a:pt x="8989" y="5529"/>
                </a:cubicBezTo>
                <a:lnTo>
                  <a:pt x="8982" y="5568"/>
                </a:lnTo>
                <a:cubicBezTo>
                  <a:pt x="8981" y="5627"/>
                  <a:pt x="8987" y="5585"/>
                  <a:pt x="8987" y="5643"/>
                </a:cubicBezTo>
                <a:lnTo>
                  <a:pt x="8301" y="8901"/>
                </a:lnTo>
                <a:cubicBezTo>
                  <a:pt x="8301" y="8901"/>
                  <a:pt x="8301" y="8901"/>
                  <a:pt x="8301" y="8901"/>
                </a:cubicBezTo>
                <a:lnTo>
                  <a:pt x="7374" y="13442"/>
                </a:lnTo>
                <a:lnTo>
                  <a:pt x="4909" y="14354"/>
                </a:lnTo>
                <a:lnTo>
                  <a:pt x="4028" y="14653"/>
                </a:lnTo>
                <a:lnTo>
                  <a:pt x="6825" y="927"/>
                </a:lnTo>
                <a:lnTo>
                  <a:pt x="7009" y="45"/>
                </a:lnTo>
                <a:cubicBezTo>
                  <a:pt x="11873" y="3988"/>
                  <a:pt x="16074" y="8046"/>
                  <a:pt x="21600" y="11875"/>
                </a:cubicBezTo>
                <a:lnTo>
                  <a:pt x="20932" y="15425"/>
                </a:lnTo>
                <a:close/>
              </a:path>
            </a:pathLst>
          </a:custGeom>
          <a:solidFill>
            <a:srgbClr val="FEFFFE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8285AF8-2197-6B41-98ED-C3B572B358BE}"/>
              </a:ext>
            </a:extLst>
          </p:cNvPr>
          <p:cNvSpPr txBox="1"/>
          <p:nvPr/>
        </p:nvSpPr>
        <p:spPr>
          <a:xfrm>
            <a:off x="2792653" y="1349215"/>
            <a:ext cx="2682145" cy="313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828800"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sz="19200" dirty="0"/>
              <a:t>0</a:t>
            </a:r>
            <a:r>
              <a:rPr lang="ru-RU" sz="19200" dirty="0"/>
              <a:t>9</a:t>
            </a:r>
            <a:endParaRPr sz="19200" dirty="0"/>
          </a:p>
        </p:txBody>
      </p:sp>
    </p:spTree>
    <p:extLst>
      <p:ext uri="{BB962C8B-B14F-4D97-AF65-F5344CB8AC3E}">
        <p14:creationId xmlns:p14="http://schemas.microsoft.com/office/powerpoint/2010/main" val="259081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Группа 15"/>
          <p:cNvGrpSpPr/>
          <p:nvPr/>
        </p:nvGrpSpPr>
        <p:grpSpPr>
          <a:xfrm>
            <a:off x="749670" y="902174"/>
            <a:ext cx="4696328" cy="5475174"/>
            <a:chOff x="0" y="0"/>
            <a:chExt cx="9392654" cy="10950347"/>
          </a:xfrm>
        </p:grpSpPr>
        <p:sp>
          <p:nvSpPr>
            <p:cNvPr id="1230" name="Полилиния 16"/>
            <p:cNvSpPr/>
            <p:nvPr/>
          </p:nvSpPr>
          <p:spPr>
            <a:xfrm rot="10800000">
              <a:off x="-1" y="-1"/>
              <a:ext cx="9392655" cy="1095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600" extrusionOk="0">
                  <a:moveTo>
                    <a:pt x="13725" y="4237"/>
                  </a:moveTo>
                  <a:cubicBezTo>
                    <a:pt x="13725" y="5120"/>
                    <a:pt x="13541" y="5991"/>
                    <a:pt x="13725" y="6884"/>
                  </a:cubicBezTo>
                  <a:cubicBezTo>
                    <a:pt x="14848" y="6947"/>
                    <a:pt x="15774" y="6884"/>
                    <a:pt x="16799" y="6884"/>
                  </a:cubicBezTo>
                  <a:cubicBezTo>
                    <a:pt x="16799" y="6002"/>
                    <a:pt x="16639" y="5045"/>
                    <a:pt x="16799" y="4237"/>
                  </a:cubicBezTo>
                  <a:cubicBezTo>
                    <a:pt x="15614" y="4100"/>
                    <a:pt x="14750" y="4237"/>
                    <a:pt x="13725" y="4237"/>
                  </a:cubicBezTo>
                  <a:close/>
                  <a:moveTo>
                    <a:pt x="7544" y="9559"/>
                  </a:moveTo>
                  <a:cubicBezTo>
                    <a:pt x="7446" y="10547"/>
                    <a:pt x="7544" y="11324"/>
                    <a:pt x="7544" y="12206"/>
                  </a:cubicBezTo>
                  <a:cubicBezTo>
                    <a:pt x="8606" y="12110"/>
                    <a:pt x="9593" y="12206"/>
                    <a:pt x="10618" y="12206"/>
                  </a:cubicBezTo>
                  <a:lnTo>
                    <a:pt x="10618" y="9559"/>
                  </a:lnTo>
                  <a:cubicBezTo>
                    <a:pt x="9593" y="9559"/>
                    <a:pt x="8569" y="9708"/>
                    <a:pt x="7544" y="9559"/>
                  </a:cubicBezTo>
                  <a:close/>
                  <a:moveTo>
                    <a:pt x="1363" y="14881"/>
                  </a:moveTo>
                  <a:cubicBezTo>
                    <a:pt x="1216" y="15806"/>
                    <a:pt x="1363" y="16646"/>
                    <a:pt x="1363" y="17528"/>
                  </a:cubicBezTo>
                  <a:cubicBezTo>
                    <a:pt x="2412" y="17358"/>
                    <a:pt x="3412" y="17528"/>
                    <a:pt x="4437" y="17528"/>
                  </a:cubicBezTo>
                  <a:cubicBezTo>
                    <a:pt x="4437" y="16646"/>
                    <a:pt x="4314" y="15806"/>
                    <a:pt x="4437" y="14881"/>
                  </a:cubicBezTo>
                  <a:cubicBezTo>
                    <a:pt x="3412" y="14881"/>
                    <a:pt x="2424" y="14977"/>
                    <a:pt x="1363" y="14881"/>
                  </a:cubicBezTo>
                  <a:close/>
                  <a:moveTo>
                    <a:pt x="65" y="13764"/>
                  </a:moveTo>
                  <a:cubicBezTo>
                    <a:pt x="1967" y="13902"/>
                    <a:pt x="3845" y="13764"/>
                    <a:pt x="5734" y="13764"/>
                  </a:cubicBezTo>
                  <a:lnTo>
                    <a:pt x="5734" y="13764"/>
                  </a:lnTo>
                  <a:cubicBezTo>
                    <a:pt x="5611" y="15061"/>
                    <a:pt x="5734" y="16273"/>
                    <a:pt x="5734" y="17528"/>
                  </a:cubicBezTo>
                  <a:cubicBezTo>
                    <a:pt x="7362" y="17528"/>
                    <a:pt x="8990" y="17655"/>
                    <a:pt x="10618" y="17528"/>
                  </a:cubicBezTo>
                  <a:cubicBezTo>
                    <a:pt x="10446" y="16105"/>
                    <a:pt x="10618" y="14725"/>
                    <a:pt x="10618" y="13323"/>
                  </a:cubicBezTo>
                  <a:cubicBezTo>
                    <a:pt x="9161" y="13323"/>
                    <a:pt x="7716" y="13122"/>
                    <a:pt x="6246" y="13323"/>
                  </a:cubicBezTo>
                  <a:lnTo>
                    <a:pt x="6246" y="12206"/>
                  </a:lnTo>
                  <a:cubicBezTo>
                    <a:pt x="6062" y="11355"/>
                    <a:pt x="6246" y="10442"/>
                    <a:pt x="6246" y="9559"/>
                  </a:cubicBezTo>
                  <a:lnTo>
                    <a:pt x="6246" y="9559"/>
                  </a:lnTo>
                  <a:cubicBezTo>
                    <a:pt x="6246" y="9187"/>
                    <a:pt x="6246" y="8815"/>
                    <a:pt x="6246" y="8442"/>
                  </a:cubicBezTo>
                  <a:cubicBezTo>
                    <a:pt x="8173" y="8558"/>
                    <a:pt x="10026" y="8442"/>
                    <a:pt x="11915" y="8442"/>
                  </a:cubicBezTo>
                  <a:lnTo>
                    <a:pt x="11915" y="8442"/>
                  </a:lnTo>
                  <a:cubicBezTo>
                    <a:pt x="11756" y="9707"/>
                    <a:pt x="11915" y="10951"/>
                    <a:pt x="11915" y="12206"/>
                  </a:cubicBezTo>
                  <a:cubicBezTo>
                    <a:pt x="13543" y="12206"/>
                    <a:pt x="15073" y="12079"/>
                    <a:pt x="16799" y="12206"/>
                  </a:cubicBezTo>
                  <a:cubicBezTo>
                    <a:pt x="16958" y="10815"/>
                    <a:pt x="16676" y="9403"/>
                    <a:pt x="16799" y="8001"/>
                  </a:cubicBezTo>
                  <a:cubicBezTo>
                    <a:pt x="15342" y="8001"/>
                    <a:pt x="14020" y="8096"/>
                    <a:pt x="12428" y="8001"/>
                  </a:cubicBezTo>
                  <a:lnTo>
                    <a:pt x="12428" y="6884"/>
                  </a:lnTo>
                  <a:cubicBezTo>
                    <a:pt x="12428" y="6002"/>
                    <a:pt x="12292" y="5067"/>
                    <a:pt x="12428" y="4237"/>
                  </a:cubicBezTo>
                  <a:cubicBezTo>
                    <a:pt x="12428" y="3865"/>
                    <a:pt x="12428" y="3493"/>
                    <a:pt x="12428" y="3120"/>
                  </a:cubicBezTo>
                  <a:lnTo>
                    <a:pt x="13725" y="3120"/>
                  </a:lnTo>
                  <a:cubicBezTo>
                    <a:pt x="15072" y="3025"/>
                    <a:pt x="16639" y="3120"/>
                    <a:pt x="18096" y="3120"/>
                  </a:cubicBezTo>
                  <a:lnTo>
                    <a:pt x="18096" y="3120"/>
                  </a:lnTo>
                  <a:cubicBezTo>
                    <a:pt x="17900" y="4375"/>
                    <a:pt x="18096" y="5629"/>
                    <a:pt x="18096" y="6884"/>
                  </a:cubicBezTo>
                  <a:lnTo>
                    <a:pt x="19565" y="6884"/>
                  </a:lnTo>
                  <a:cubicBezTo>
                    <a:pt x="19479" y="4974"/>
                    <a:pt x="19565" y="3255"/>
                    <a:pt x="19565" y="1441"/>
                  </a:cubicBezTo>
                  <a:lnTo>
                    <a:pt x="18817" y="1441"/>
                  </a:lnTo>
                  <a:cubicBezTo>
                    <a:pt x="19500" y="992"/>
                    <a:pt x="19471" y="1094"/>
                    <a:pt x="20167" y="0"/>
                  </a:cubicBezTo>
                  <a:cubicBezTo>
                    <a:pt x="20323" y="501"/>
                    <a:pt x="20908" y="1056"/>
                    <a:pt x="21518" y="1441"/>
                  </a:cubicBezTo>
                  <a:lnTo>
                    <a:pt x="20862" y="1441"/>
                  </a:lnTo>
                  <a:cubicBezTo>
                    <a:pt x="20690" y="3171"/>
                    <a:pt x="20862" y="5069"/>
                    <a:pt x="20862" y="6884"/>
                  </a:cubicBezTo>
                  <a:lnTo>
                    <a:pt x="20874" y="6884"/>
                  </a:lnTo>
                  <a:lnTo>
                    <a:pt x="20874" y="8001"/>
                  </a:lnTo>
                  <a:lnTo>
                    <a:pt x="20862" y="8001"/>
                  </a:lnTo>
                  <a:lnTo>
                    <a:pt x="20862" y="8001"/>
                  </a:lnTo>
                  <a:lnTo>
                    <a:pt x="19565" y="8001"/>
                  </a:lnTo>
                  <a:lnTo>
                    <a:pt x="19565" y="8001"/>
                  </a:lnTo>
                  <a:lnTo>
                    <a:pt x="18096" y="8001"/>
                  </a:lnTo>
                  <a:cubicBezTo>
                    <a:pt x="18096" y="9775"/>
                    <a:pt x="17912" y="11475"/>
                    <a:pt x="18096" y="13323"/>
                  </a:cubicBezTo>
                  <a:lnTo>
                    <a:pt x="16799" y="13323"/>
                  </a:lnTo>
                  <a:lnTo>
                    <a:pt x="16799" y="13323"/>
                  </a:lnTo>
                  <a:cubicBezTo>
                    <a:pt x="15085" y="13143"/>
                    <a:pt x="13543" y="13323"/>
                    <a:pt x="11915" y="13323"/>
                  </a:cubicBezTo>
                  <a:cubicBezTo>
                    <a:pt x="11743" y="14830"/>
                    <a:pt x="11915" y="16126"/>
                    <a:pt x="11915" y="17528"/>
                  </a:cubicBezTo>
                  <a:lnTo>
                    <a:pt x="11915" y="17528"/>
                  </a:lnTo>
                  <a:cubicBezTo>
                    <a:pt x="11915" y="17900"/>
                    <a:pt x="11915" y="18273"/>
                    <a:pt x="11915" y="18645"/>
                  </a:cubicBezTo>
                  <a:lnTo>
                    <a:pt x="11915" y="18645"/>
                  </a:lnTo>
                  <a:lnTo>
                    <a:pt x="10618" y="18645"/>
                  </a:lnTo>
                  <a:lnTo>
                    <a:pt x="10618" y="18645"/>
                  </a:lnTo>
                  <a:cubicBezTo>
                    <a:pt x="8941" y="18793"/>
                    <a:pt x="7362" y="18645"/>
                    <a:pt x="5734" y="18645"/>
                  </a:cubicBezTo>
                  <a:cubicBezTo>
                    <a:pt x="5734" y="19630"/>
                    <a:pt x="5661" y="20530"/>
                    <a:pt x="5734" y="21600"/>
                  </a:cubicBezTo>
                  <a:lnTo>
                    <a:pt x="4869" y="21600"/>
                  </a:lnTo>
                  <a:lnTo>
                    <a:pt x="4869" y="21600"/>
                  </a:lnTo>
                  <a:cubicBezTo>
                    <a:pt x="3663" y="21600"/>
                    <a:pt x="2493" y="21484"/>
                    <a:pt x="1249" y="21600"/>
                  </a:cubicBezTo>
                  <a:lnTo>
                    <a:pt x="1249" y="20483"/>
                  </a:lnTo>
                  <a:cubicBezTo>
                    <a:pt x="2312" y="20483"/>
                    <a:pt x="3276" y="20546"/>
                    <a:pt x="4437" y="20483"/>
                  </a:cubicBezTo>
                  <a:cubicBezTo>
                    <a:pt x="4326" y="19817"/>
                    <a:pt x="4437" y="19258"/>
                    <a:pt x="4437" y="18645"/>
                  </a:cubicBezTo>
                  <a:cubicBezTo>
                    <a:pt x="2795" y="18529"/>
                    <a:pt x="1522" y="18645"/>
                    <a:pt x="65" y="18645"/>
                  </a:cubicBezTo>
                  <a:lnTo>
                    <a:pt x="65" y="17528"/>
                  </a:lnTo>
                  <a:cubicBezTo>
                    <a:pt x="-82" y="16624"/>
                    <a:pt x="65" y="15763"/>
                    <a:pt x="65" y="14881"/>
                  </a:cubicBezTo>
                  <a:lnTo>
                    <a:pt x="65" y="13764"/>
                  </a:lnTo>
                  <a:close/>
                </a:path>
              </a:pathLst>
            </a:custGeom>
            <a:noFill/>
            <a:ln w="762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237" name="Группа 17"/>
            <p:cNvGrpSpPr/>
            <p:nvPr/>
          </p:nvGrpSpPr>
          <p:grpSpPr>
            <a:xfrm>
              <a:off x="1477146" y="1502032"/>
              <a:ext cx="5990906" cy="5960897"/>
              <a:chOff x="0" y="0"/>
              <a:chExt cx="5990904" cy="5960895"/>
            </a:xfrm>
          </p:grpSpPr>
          <p:sp>
            <p:nvSpPr>
              <p:cNvPr id="1231" name="Полилиния 18"/>
              <p:cNvSpPr/>
              <p:nvPr/>
            </p:nvSpPr>
            <p:spPr>
              <a:xfrm flipH="1" flipV="1">
                <a:off x="5406378" y="0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2" name="Полилиния 19"/>
              <p:cNvSpPr/>
              <p:nvPr/>
            </p:nvSpPr>
            <p:spPr>
              <a:xfrm flipH="1" flipV="1">
                <a:off x="5402374" y="563595"/>
                <a:ext cx="584528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3" name="Полилиния 20"/>
              <p:cNvSpPr/>
              <p:nvPr/>
            </p:nvSpPr>
            <p:spPr>
              <a:xfrm flipH="1">
                <a:off x="2688598" y="2701763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4" name="Полилиния 21"/>
              <p:cNvSpPr/>
              <p:nvPr/>
            </p:nvSpPr>
            <p:spPr>
              <a:xfrm flipH="1">
                <a:off x="2709773" y="3265118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5" name="Полилиния 22"/>
              <p:cNvSpPr/>
              <p:nvPr/>
            </p:nvSpPr>
            <p:spPr>
              <a:xfrm flipH="1">
                <a:off x="0" y="5398371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6" name="Полилиния 23"/>
              <p:cNvSpPr/>
              <p:nvPr/>
            </p:nvSpPr>
            <p:spPr>
              <a:xfrm flipH="1">
                <a:off x="7642" y="5960895"/>
                <a:ext cx="584528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239" name="Прямоугольник 9"/>
          <p:cNvSpPr/>
          <p:nvPr/>
        </p:nvSpPr>
        <p:spPr>
          <a:xfrm>
            <a:off x="2470335" y="510462"/>
            <a:ext cx="7251331" cy="707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89" extrusionOk="0">
                <a:moveTo>
                  <a:pt x="0" y="0"/>
                </a:moveTo>
                <a:lnTo>
                  <a:pt x="21600" y="0"/>
                </a:lnTo>
                <a:cubicBezTo>
                  <a:pt x="21600" y="6729"/>
                  <a:pt x="21488" y="13079"/>
                  <a:pt x="21600" y="20188"/>
                </a:cubicBezTo>
                <a:cubicBezTo>
                  <a:pt x="16970" y="18711"/>
                  <a:pt x="12291" y="21600"/>
                  <a:pt x="7709" y="19743"/>
                </a:cubicBezTo>
                <a:cubicBezTo>
                  <a:pt x="5107" y="18942"/>
                  <a:pt x="2570" y="20040"/>
                  <a:pt x="0" y="20188"/>
                </a:cubicBezTo>
                <a:cubicBezTo>
                  <a:pt x="96" y="12699"/>
                  <a:pt x="0" y="672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0" name="TextBox 59"/>
          <p:cNvSpPr txBox="1"/>
          <p:nvPr/>
        </p:nvSpPr>
        <p:spPr>
          <a:xfrm>
            <a:off x="2570801" y="584825"/>
            <a:ext cx="6965551" cy="395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lvl1pPr defTabSz="1828800">
              <a:lnSpc>
                <a:spcPct val="80000"/>
              </a:lnSpc>
              <a:defRPr sz="72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pPr algn="ctr">
              <a:defRPr sz="5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400" dirty="0"/>
              <a:t>Заключение</a:t>
            </a:r>
          </a:p>
        </p:txBody>
      </p:sp>
      <p:sp>
        <p:nvSpPr>
          <p:cNvPr id="1241" name="Прямоугольник 29"/>
          <p:cNvSpPr txBox="1"/>
          <p:nvPr/>
        </p:nvSpPr>
        <p:spPr>
          <a:xfrm>
            <a:off x="5645924" y="1828772"/>
            <a:ext cx="3638092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Резюме разработки </a:t>
            </a:r>
            <a:r>
              <a:rPr lang="en-US" sz="2000" dirty="0"/>
              <a:t>backend</a:t>
            </a:r>
            <a:r>
              <a:rPr lang="ru-RU" sz="2000" dirty="0"/>
              <a:t> на </a:t>
            </a:r>
            <a:r>
              <a:rPr lang="en" sz="2000" dirty="0"/>
              <a:t>Python</a:t>
            </a:r>
            <a:endParaRPr sz="900" dirty="0"/>
          </a:p>
        </p:txBody>
      </p:sp>
      <p:sp>
        <p:nvSpPr>
          <p:cNvPr id="1242" name="Прямоугольник 30"/>
          <p:cNvSpPr txBox="1"/>
          <p:nvPr/>
        </p:nvSpPr>
        <p:spPr>
          <a:xfrm>
            <a:off x="4286193" y="3219304"/>
            <a:ext cx="4169433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Преимущества использования </a:t>
            </a:r>
            <a:r>
              <a:rPr lang="en" sz="2000" dirty="0"/>
              <a:t>Python </a:t>
            </a:r>
            <a:r>
              <a:rPr lang="ru-RU" sz="2000" dirty="0"/>
              <a:t>для серверной разработки</a:t>
            </a:r>
            <a:endParaRPr lang="en" sz="2000" dirty="0"/>
          </a:p>
        </p:txBody>
      </p:sp>
      <p:sp>
        <p:nvSpPr>
          <p:cNvPr id="1243" name="Прямоугольник 31"/>
          <p:cNvSpPr txBox="1"/>
          <p:nvPr/>
        </p:nvSpPr>
        <p:spPr>
          <a:xfrm>
            <a:off x="2952066" y="4568782"/>
            <a:ext cx="3638092" cy="1083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Будущие тенденции и разработки в области разработки серверной части </a:t>
            </a:r>
            <a:r>
              <a:rPr lang="en" sz="2000" dirty="0"/>
              <a:t>Python</a:t>
            </a:r>
            <a:endParaRPr sz="900" dirty="0"/>
          </a:p>
        </p:txBody>
      </p:sp>
      <p:grpSp>
        <p:nvGrpSpPr>
          <p:cNvPr id="1274" name="Группа 32"/>
          <p:cNvGrpSpPr/>
          <p:nvPr/>
        </p:nvGrpSpPr>
        <p:grpSpPr>
          <a:xfrm>
            <a:off x="8007623" y="3289277"/>
            <a:ext cx="3004913" cy="3133272"/>
            <a:chOff x="0" y="0"/>
            <a:chExt cx="6009822" cy="6266542"/>
          </a:xfrm>
        </p:grpSpPr>
        <p:grpSp>
          <p:nvGrpSpPr>
            <p:cNvPr id="1254" name="Группа 33"/>
            <p:cNvGrpSpPr/>
            <p:nvPr/>
          </p:nvGrpSpPr>
          <p:grpSpPr>
            <a:xfrm>
              <a:off x="0" y="668642"/>
              <a:ext cx="4975517" cy="5597901"/>
              <a:chOff x="0" y="0"/>
              <a:chExt cx="4975516" cy="5597899"/>
            </a:xfrm>
          </p:grpSpPr>
          <p:sp>
            <p:nvSpPr>
              <p:cNvPr id="1244" name="Прямоугольник 11"/>
              <p:cNvSpPr/>
              <p:nvPr/>
            </p:nvSpPr>
            <p:spPr>
              <a:xfrm rot="20048694">
                <a:off x="844672" y="484908"/>
                <a:ext cx="3286172" cy="4628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458" extrusionOk="0">
                    <a:moveTo>
                      <a:pt x="118" y="42"/>
                    </a:moveTo>
                    <a:cubicBezTo>
                      <a:pt x="7098" y="82"/>
                      <a:pt x="13994" y="-142"/>
                      <a:pt x="21060" y="164"/>
                    </a:cubicBezTo>
                    <a:lnTo>
                      <a:pt x="21346" y="21458"/>
                    </a:lnTo>
                    <a:cubicBezTo>
                      <a:pt x="14270" y="21458"/>
                      <a:pt x="7165" y="21213"/>
                      <a:pt x="118" y="21458"/>
                    </a:cubicBezTo>
                    <a:cubicBezTo>
                      <a:pt x="403" y="14319"/>
                      <a:pt x="-254" y="7201"/>
                      <a:pt x="118" y="42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5" name="Прямоугольник 1"/>
              <p:cNvSpPr/>
              <p:nvPr/>
            </p:nvSpPr>
            <p:spPr>
              <a:xfrm rot="20048694">
                <a:off x="387696" y="993776"/>
                <a:ext cx="2695603" cy="500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6" name="Полилиния 72"/>
              <p:cNvSpPr/>
              <p:nvPr/>
            </p:nvSpPr>
            <p:spPr>
              <a:xfrm rot="20048694">
                <a:off x="884732" y="2318272"/>
                <a:ext cx="1847731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3321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7" name="Полилиния 73"/>
              <p:cNvSpPr/>
              <p:nvPr/>
            </p:nvSpPr>
            <p:spPr>
              <a:xfrm rot="20048694">
                <a:off x="1024023" y="2524076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1690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8" name="Полилиния 74"/>
              <p:cNvSpPr/>
              <p:nvPr/>
            </p:nvSpPr>
            <p:spPr>
              <a:xfrm rot="20048694">
                <a:off x="2021159" y="4581724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7199" y="0"/>
                      <a:pt x="14623" y="2160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49" name="Полилиния 75"/>
              <p:cNvSpPr/>
              <p:nvPr/>
            </p:nvSpPr>
            <p:spPr>
              <a:xfrm rot="3848694">
                <a:off x="869911" y="4334546"/>
                <a:ext cx="1765282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6553" y="21600"/>
                      <a:pt x="14401" y="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0" name="Полилиния 76"/>
              <p:cNvSpPr/>
              <p:nvPr/>
            </p:nvSpPr>
            <p:spPr>
              <a:xfrm rot="20048694">
                <a:off x="1815714" y="3157290"/>
                <a:ext cx="2027585" cy="1358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25" y="18914"/>
                      <a:pt x="2391" y="16648"/>
                      <a:pt x="3375" y="13542"/>
                    </a:cubicBezTo>
                    <a:lnTo>
                      <a:pt x="4875" y="16564"/>
                    </a:lnTo>
                    <a:cubicBezTo>
                      <a:pt x="6075" y="14251"/>
                      <a:pt x="7369" y="12427"/>
                      <a:pt x="8475" y="9625"/>
                    </a:cubicBezTo>
                    <a:lnTo>
                      <a:pt x="10425" y="13542"/>
                    </a:lnTo>
                    <a:cubicBezTo>
                      <a:pt x="12375" y="10222"/>
                      <a:pt x="14559" y="7531"/>
                      <a:pt x="16275" y="3581"/>
                    </a:cubicBezTo>
                    <a:cubicBezTo>
                      <a:pt x="18003" y="1758"/>
                      <a:pt x="19825" y="1194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grpSp>
            <p:nvGrpSpPr>
              <p:cNvPr id="1253" name="Группа 77"/>
              <p:cNvGrpSpPr/>
              <p:nvPr/>
            </p:nvGrpSpPr>
            <p:grpSpPr>
              <a:xfrm>
                <a:off x="3322735" y="2730327"/>
                <a:ext cx="153457" cy="170578"/>
                <a:chOff x="0" y="0"/>
                <a:chExt cx="153455" cy="170577"/>
              </a:xfrm>
            </p:grpSpPr>
            <p:sp>
              <p:nvSpPr>
                <p:cNvPr id="1251" name="Прямая соединительная линия 78"/>
                <p:cNvSpPr/>
                <p:nvPr/>
              </p:nvSpPr>
              <p:spPr>
                <a:xfrm flipV="1">
                  <a:off x="0" y="0"/>
                  <a:ext cx="150124" cy="78002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52" name="Прямая соединительная линия 79"/>
                <p:cNvSpPr/>
                <p:nvPr/>
              </p:nvSpPr>
              <p:spPr>
                <a:xfrm flipH="1">
                  <a:off x="136519" y="2248"/>
                  <a:ext cx="16937" cy="168330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262" name="Группа 34"/>
            <p:cNvGrpSpPr/>
            <p:nvPr/>
          </p:nvGrpSpPr>
          <p:grpSpPr>
            <a:xfrm>
              <a:off x="1108657" y="356747"/>
              <a:ext cx="4098958" cy="5164142"/>
              <a:chOff x="0" y="0"/>
              <a:chExt cx="4098956" cy="5164140"/>
            </a:xfrm>
          </p:grpSpPr>
          <p:sp>
            <p:nvSpPr>
              <p:cNvPr id="1255" name="Прямоугольник 11"/>
              <p:cNvSpPr/>
              <p:nvPr/>
            </p:nvSpPr>
            <p:spPr>
              <a:xfrm rot="20948696">
                <a:off x="406392" y="268028"/>
                <a:ext cx="3286172" cy="462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458" extrusionOk="0">
                    <a:moveTo>
                      <a:pt x="118" y="42"/>
                    </a:moveTo>
                    <a:cubicBezTo>
                      <a:pt x="7098" y="82"/>
                      <a:pt x="13994" y="-142"/>
                      <a:pt x="21060" y="164"/>
                    </a:cubicBezTo>
                    <a:lnTo>
                      <a:pt x="21346" y="21458"/>
                    </a:lnTo>
                    <a:cubicBezTo>
                      <a:pt x="14270" y="21458"/>
                      <a:pt x="7165" y="21213"/>
                      <a:pt x="118" y="21458"/>
                    </a:cubicBezTo>
                    <a:cubicBezTo>
                      <a:pt x="403" y="14319"/>
                      <a:pt x="-254" y="7201"/>
                      <a:pt x="118" y="42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6" name="Прямоугольник 1"/>
              <p:cNvSpPr/>
              <p:nvPr/>
            </p:nvSpPr>
            <p:spPr>
              <a:xfrm rot="20948696">
                <a:off x="377519" y="635212"/>
                <a:ext cx="2695605" cy="500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7" name="Полилиния 50"/>
              <p:cNvSpPr/>
              <p:nvPr/>
            </p:nvSpPr>
            <p:spPr>
              <a:xfrm rot="20948696">
                <a:off x="590709" y="1941576"/>
                <a:ext cx="1847732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3321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8" name="Полилиния 57"/>
              <p:cNvSpPr/>
              <p:nvPr/>
            </p:nvSpPr>
            <p:spPr>
              <a:xfrm rot="20948696">
                <a:off x="659865" y="2268452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1690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9" name="Полилиния 58"/>
              <p:cNvSpPr/>
              <p:nvPr/>
            </p:nvSpPr>
            <p:spPr>
              <a:xfrm rot="20948696">
                <a:off x="799869" y="3113052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7199" y="0"/>
                      <a:pt x="14623" y="2160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0" name="Полилиния 67"/>
              <p:cNvSpPr/>
              <p:nvPr/>
            </p:nvSpPr>
            <p:spPr>
              <a:xfrm rot="20948696">
                <a:off x="730050" y="2755219"/>
                <a:ext cx="1765282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6553" y="21600"/>
                      <a:pt x="14401" y="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1" name="Прямоугольник 1"/>
              <p:cNvSpPr/>
              <p:nvPr/>
            </p:nvSpPr>
            <p:spPr>
              <a:xfrm rot="20948696">
                <a:off x="966463" y="3530639"/>
                <a:ext cx="2695604" cy="85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273" name="Группа 35"/>
            <p:cNvGrpSpPr/>
            <p:nvPr/>
          </p:nvGrpSpPr>
          <p:grpSpPr>
            <a:xfrm>
              <a:off x="2397731" y="-1"/>
              <a:ext cx="3612093" cy="4853503"/>
              <a:chOff x="0" y="0"/>
              <a:chExt cx="3612091" cy="4853501"/>
            </a:xfrm>
          </p:grpSpPr>
          <p:sp>
            <p:nvSpPr>
              <p:cNvPr id="1263" name="Прямоугольник 11"/>
              <p:cNvSpPr/>
              <p:nvPr/>
            </p:nvSpPr>
            <p:spPr>
              <a:xfrm rot="248696">
                <a:off x="162960" y="112708"/>
                <a:ext cx="3286172" cy="462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458" extrusionOk="0">
                    <a:moveTo>
                      <a:pt x="118" y="42"/>
                    </a:moveTo>
                    <a:cubicBezTo>
                      <a:pt x="7098" y="82"/>
                      <a:pt x="13994" y="-142"/>
                      <a:pt x="21060" y="164"/>
                    </a:cubicBezTo>
                    <a:lnTo>
                      <a:pt x="21346" y="21458"/>
                    </a:lnTo>
                    <a:cubicBezTo>
                      <a:pt x="14270" y="21458"/>
                      <a:pt x="7165" y="21213"/>
                      <a:pt x="118" y="21458"/>
                    </a:cubicBezTo>
                    <a:cubicBezTo>
                      <a:pt x="403" y="14319"/>
                      <a:pt x="-254" y="7201"/>
                      <a:pt x="118" y="42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4" name="Прямоугольник 1"/>
              <p:cNvSpPr/>
              <p:nvPr/>
            </p:nvSpPr>
            <p:spPr>
              <a:xfrm rot="248696">
                <a:off x="584291" y="453773"/>
                <a:ext cx="2695603" cy="500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24" y="0"/>
                    </a:moveTo>
                    <a:cubicBezTo>
                      <a:pt x="7231" y="0"/>
                      <a:pt x="14267" y="1330"/>
                      <a:pt x="21444" y="0"/>
                    </a:cubicBezTo>
                    <a:cubicBezTo>
                      <a:pt x="21164" y="7010"/>
                      <a:pt x="21444" y="14400"/>
                      <a:pt x="21444" y="21600"/>
                    </a:cubicBezTo>
                    <a:cubicBezTo>
                      <a:pt x="14337" y="21600"/>
                      <a:pt x="7266" y="20650"/>
                      <a:pt x="124" y="21600"/>
                    </a:cubicBezTo>
                    <a:cubicBezTo>
                      <a:pt x="-156" y="14590"/>
                      <a:pt x="124" y="7200"/>
                      <a:pt x="124" y="0"/>
                    </a:cubicBezTo>
                    <a:close/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5" name="Полилиния 39"/>
              <p:cNvSpPr/>
              <p:nvPr/>
            </p:nvSpPr>
            <p:spPr>
              <a:xfrm rot="248696">
                <a:off x="527990" y="1669178"/>
                <a:ext cx="1847731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3321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6" name="Полилиния 40"/>
              <p:cNvSpPr/>
              <p:nvPr/>
            </p:nvSpPr>
            <p:spPr>
              <a:xfrm rot="248696">
                <a:off x="498077" y="2094826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9600"/>
                    </a:moveTo>
                    <a:cubicBezTo>
                      <a:pt x="7199" y="9600"/>
                      <a:pt x="11690" y="-12000"/>
                      <a:pt x="21600" y="960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7" name="Полилиния 41"/>
              <p:cNvSpPr/>
              <p:nvPr/>
            </p:nvSpPr>
            <p:spPr>
              <a:xfrm rot="248696">
                <a:off x="332808" y="4375369"/>
                <a:ext cx="2558793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7199" y="0"/>
                      <a:pt x="14623" y="2160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8" name="Полилиния 42"/>
              <p:cNvSpPr/>
              <p:nvPr/>
            </p:nvSpPr>
            <p:spPr>
              <a:xfrm rot="5648696">
                <a:off x="-487467" y="3387299"/>
                <a:ext cx="1765281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600" extrusionOk="0">
                    <a:moveTo>
                      <a:pt x="0" y="0"/>
                    </a:moveTo>
                    <a:cubicBezTo>
                      <a:pt x="6553" y="21600"/>
                      <a:pt x="14401" y="0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9" name="Полилиния 43"/>
              <p:cNvSpPr/>
              <p:nvPr/>
            </p:nvSpPr>
            <p:spPr>
              <a:xfrm rot="248696">
                <a:off x="569345" y="2816940"/>
                <a:ext cx="2027585" cy="1358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25" y="18914"/>
                      <a:pt x="2391" y="16648"/>
                      <a:pt x="3375" y="13542"/>
                    </a:cubicBezTo>
                    <a:lnTo>
                      <a:pt x="4875" y="16564"/>
                    </a:lnTo>
                    <a:cubicBezTo>
                      <a:pt x="6075" y="14251"/>
                      <a:pt x="7369" y="12427"/>
                      <a:pt x="8475" y="9625"/>
                    </a:cubicBezTo>
                    <a:lnTo>
                      <a:pt x="10425" y="13542"/>
                    </a:lnTo>
                    <a:cubicBezTo>
                      <a:pt x="12375" y="10222"/>
                      <a:pt x="14559" y="7531"/>
                      <a:pt x="16275" y="3581"/>
                    </a:cubicBezTo>
                    <a:cubicBezTo>
                      <a:pt x="18003" y="1758"/>
                      <a:pt x="19825" y="1194"/>
                      <a:pt x="21600" y="0"/>
                    </a:cubicBezTo>
                  </a:path>
                </a:pathLst>
              </a:custGeom>
              <a:solidFill>
                <a:srgbClr val="FEFFFE"/>
              </a:solidFill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grpSp>
            <p:nvGrpSpPr>
              <p:cNvPr id="1272" name="Группа 44"/>
              <p:cNvGrpSpPr/>
              <p:nvPr/>
            </p:nvGrpSpPr>
            <p:grpSpPr>
              <a:xfrm>
                <a:off x="2524465" y="2852361"/>
                <a:ext cx="170774" cy="148434"/>
                <a:chOff x="0" y="0"/>
                <a:chExt cx="170772" cy="148432"/>
              </a:xfrm>
            </p:grpSpPr>
            <p:sp>
              <p:nvSpPr>
                <p:cNvPr id="1270" name="Прямая соединительная линия 45"/>
                <p:cNvSpPr/>
                <p:nvPr/>
              </p:nvSpPr>
              <p:spPr>
                <a:xfrm>
                  <a:off x="0" y="-1"/>
                  <a:ext cx="169012" cy="7512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71" name="Прямая соединительная линия 46"/>
                <p:cNvSpPr/>
                <p:nvPr/>
              </p:nvSpPr>
              <p:spPr>
                <a:xfrm flipH="1">
                  <a:off x="71941" y="11124"/>
                  <a:ext cx="98832" cy="137309"/>
                </a:xfrm>
                <a:prstGeom prst="line">
                  <a:avLst/>
                </a:prstGeom>
                <a:solidFill>
                  <a:srgbClr val="FEFFFE"/>
                </a:solidFill>
                <a:ln w="50800" cap="rnd">
                  <a:solidFill>
                    <a:srgbClr val="3F403F"/>
                  </a:solidFill>
                  <a:prstDash val="solid"/>
                  <a:round/>
                </a:ln>
                <a:effectLst/>
              </p:spPr>
              <p:txBody>
                <a:bodyPr wrap="square" lIns="45720" tIns="45720" rIns="45720" bIns="45720" numCol="1" anchor="t">
                  <a:noAutofit/>
                </a:bodyPr>
                <a:lstStyle/>
                <a:p>
                  <a:pPr>
                    <a:defRPr sz="3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  <p:sp>
        <p:nvSpPr>
          <p:cNvPr id="1275" name="Полилиния 51"/>
          <p:cNvSpPr/>
          <p:nvPr/>
        </p:nvSpPr>
        <p:spPr>
          <a:xfrm>
            <a:off x="3206622" y="3432445"/>
            <a:ext cx="524892" cy="518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14" y="9264"/>
                </a:moveTo>
                <a:lnTo>
                  <a:pt x="8476" y="9264"/>
                </a:lnTo>
                <a:cubicBezTo>
                  <a:pt x="8247" y="10109"/>
                  <a:pt x="8476" y="10912"/>
                  <a:pt x="8476" y="11736"/>
                </a:cubicBezTo>
                <a:lnTo>
                  <a:pt x="5914" y="11736"/>
                </a:lnTo>
                <a:close/>
                <a:moveTo>
                  <a:pt x="9498" y="7039"/>
                </a:moveTo>
                <a:lnTo>
                  <a:pt x="12060" y="7039"/>
                </a:lnTo>
                <a:cubicBezTo>
                  <a:pt x="12203" y="8604"/>
                  <a:pt x="12060" y="10170"/>
                  <a:pt x="12060" y="11736"/>
                </a:cubicBezTo>
                <a:lnTo>
                  <a:pt x="9498" y="11736"/>
                </a:lnTo>
                <a:cubicBezTo>
                  <a:pt x="9498" y="10170"/>
                  <a:pt x="9727" y="8604"/>
                  <a:pt x="9498" y="7039"/>
                </a:cubicBezTo>
                <a:close/>
                <a:moveTo>
                  <a:pt x="13090" y="4566"/>
                </a:moveTo>
                <a:lnTo>
                  <a:pt x="15652" y="4566"/>
                </a:lnTo>
                <a:cubicBezTo>
                  <a:pt x="15852" y="6977"/>
                  <a:pt x="15652" y="9346"/>
                  <a:pt x="15652" y="11736"/>
                </a:cubicBezTo>
                <a:lnTo>
                  <a:pt x="13090" y="11736"/>
                </a:lnTo>
                <a:cubicBezTo>
                  <a:pt x="13090" y="9346"/>
                  <a:pt x="13319" y="6977"/>
                  <a:pt x="13090" y="4566"/>
                </a:cubicBezTo>
                <a:close/>
                <a:moveTo>
                  <a:pt x="14758" y="2968"/>
                </a:moveTo>
                <a:cubicBezTo>
                  <a:pt x="10762" y="2910"/>
                  <a:pt x="6838" y="3144"/>
                  <a:pt x="2856" y="3144"/>
                </a:cubicBezTo>
                <a:cubicBezTo>
                  <a:pt x="2856" y="6522"/>
                  <a:pt x="2548" y="9848"/>
                  <a:pt x="2856" y="13278"/>
                </a:cubicBezTo>
                <a:cubicBezTo>
                  <a:pt x="8370" y="13590"/>
                  <a:pt x="13474" y="13278"/>
                  <a:pt x="18782" y="13278"/>
                </a:cubicBezTo>
                <a:cubicBezTo>
                  <a:pt x="19090" y="9952"/>
                  <a:pt x="18782" y="6522"/>
                  <a:pt x="18782" y="3144"/>
                </a:cubicBezTo>
                <a:cubicBezTo>
                  <a:pt x="17430" y="3040"/>
                  <a:pt x="16090" y="2988"/>
                  <a:pt x="14758" y="2968"/>
                </a:cubicBezTo>
                <a:close/>
                <a:moveTo>
                  <a:pt x="10834" y="0"/>
                </a:moveTo>
                <a:cubicBezTo>
                  <a:pt x="10975" y="0"/>
                  <a:pt x="11360" y="238"/>
                  <a:pt x="11360" y="533"/>
                </a:cubicBezTo>
                <a:lnTo>
                  <a:pt x="11360" y="1119"/>
                </a:lnTo>
                <a:cubicBezTo>
                  <a:pt x="14598" y="1119"/>
                  <a:pt x="17631" y="1483"/>
                  <a:pt x="21074" y="1119"/>
                </a:cubicBezTo>
                <a:cubicBezTo>
                  <a:pt x="21365" y="1119"/>
                  <a:pt x="21600" y="1358"/>
                  <a:pt x="21600" y="1652"/>
                </a:cubicBezTo>
                <a:cubicBezTo>
                  <a:pt x="21600" y="1946"/>
                  <a:pt x="21365" y="2184"/>
                  <a:pt x="21074" y="2184"/>
                </a:cubicBezTo>
                <a:lnTo>
                  <a:pt x="20421" y="2184"/>
                </a:lnTo>
                <a:cubicBezTo>
                  <a:pt x="20421" y="6179"/>
                  <a:pt x="20729" y="10173"/>
                  <a:pt x="20421" y="14167"/>
                </a:cubicBezTo>
                <a:lnTo>
                  <a:pt x="21074" y="14167"/>
                </a:lnTo>
                <a:cubicBezTo>
                  <a:pt x="21365" y="14167"/>
                  <a:pt x="21600" y="14406"/>
                  <a:pt x="21600" y="14700"/>
                </a:cubicBezTo>
                <a:cubicBezTo>
                  <a:pt x="21600" y="14994"/>
                  <a:pt x="21365" y="15232"/>
                  <a:pt x="21074" y="15232"/>
                </a:cubicBezTo>
                <a:lnTo>
                  <a:pt x="12229" y="15232"/>
                </a:lnTo>
                <a:cubicBezTo>
                  <a:pt x="13496" y="16932"/>
                  <a:pt x="15276" y="18319"/>
                  <a:pt x="16799" y="19862"/>
                </a:cubicBezTo>
                <a:cubicBezTo>
                  <a:pt x="17005" y="20070"/>
                  <a:pt x="17005" y="20407"/>
                  <a:pt x="16799" y="20615"/>
                </a:cubicBezTo>
                <a:cubicBezTo>
                  <a:pt x="16594" y="20823"/>
                  <a:pt x="16261" y="20823"/>
                  <a:pt x="16056" y="20615"/>
                </a:cubicBezTo>
                <a:cubicBezTo>
                  <a:pt x="14479" y="19018"/>
                  <a:pt x="12800" y="17577"/>
                  <a:pt x="11326" y="15824"/>
                </a:cubicBezTo>
                <a:cubicBezTo>
                  <a:pt x="11531" y="17676"/>
                  <a:pt x="11326" y="19320"/>
                  <a:pt x="11326" y="21067"/>
                </a:cubicBezTo>
                <a:cubicBezTo>
                  <a:pt x="11326" y="21362"/>
                  <a:pt x="11090" y="21600"/>
                  <a:pt x="10800" y="21600"/>
                </a:cubicBezTo>
                <a:cubicBezTo>
                  <a:pt x="10510" y="21600"/>
                  <a:pt x="10274" y="21362"/>
                  <a:pt x="10274" y="21067"/>
                </a:cubicBezTo>
                <a:cubicBezTo>
                  <a:pt x="10274" y="19329"/>
                  <a:pt x="10582" y="17642"/>
                  <a:pt x="10274" y="15851"/>
                </a:cubicBezTo>
                <a:cubicBezTo>
                  <a:pt x="8421" y="17260"/>
                  <a:pt x="7185" y="18981"/>
                  <a:pt x="5640" y="20546"/>
                </a:cubicBezTo>
                <a:cubicBezTo>
                  <a:pt x="5434" y="20754"/>
                  <a:pt x="5101" y="20754"/>
                  <a:pt x="4896" y="20546"/>
                </a:cubicBezTo>
                <a:cubicBezTo>
                  <a:pt x="4691" y="20338"/>
                  <a:pt x="4691" y="20000"/>
                  <a:pt x="4896" y="19792"/>
                </a:cubicBezTo>
                <a:cubicBezTo>
                  <a:pt x="6397" y="18272"/>
                  <a:pt x="7641" y="16804"/>
                  <a:pt x="9398" y="15232"/>
                </a:cubicBezTo>
                <a:lnTo>
                  <a:pt x="526" y="15232"/>
                </a:lnTo>
                <a:cubicBezTo>
                  <a:pt x="235" y="15232"/>
                  <a:pt x="0" y="14994"/>
                  <a:pt x="0" y="14700"/>
                </a:cubicBezTo>
                <a:cubicBezTo>
                  <a:pt x="0" y="14406"/>
                  <a:pt x="235" y="14167"/>
                  <a:pt x="526" y="14167"/>
                </a:cubicBezTo>
                <a:lnTo>
                  <a:pt x="1218" y="14167"/>
                </a:lnTo>
                <a:cubicBezTo>
                  <a:pt x="1577" y="10277"/>
                  <a:pt x="1218" y="6179"/>
                  <a:pt x="1218" y="2184"/>
                </a:cubicBezTo>
                <a:lnTo>
                  <a:pt x="526" y="2184"/>
                </a:lnTo>
                <a:cubicBezTo>
                  <a:pt x="235" y="2184"/>
                  <a:pt x="0" y="1946"/>
                  <a:pt x="0" y="1652"/>
                </a:cubicBezTo>
                <a:cubicBezTo>
                  <a:pt x="0" y="1358"/>
                  <a:pt x="235" y="1119"/>
                  <a:pt x="526" y="1119"/>
                </a:cubicBezTo>
                <a:cubicBezTo>
                  <a:pt x="3787" y="1483"/>
                  <a:pt x="7048" y="1119"/>
                  <a:pt x="10309" y="1119"/>
                </a:cubicBezTo>
                <a:lnTo>
                  <a:pt x="10514" y="533"/>
                </a:lnTo>
                <a:cubicBezTo>
                  <a:pt x="10514" y="238"/>
                  <a:pt x="10693" y="0"/>
                  <a:pt x="10834" y="0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76" name="Полилиния 52"/>
          <p:cNvSpPr/>
          <p:nvPr/>
        </p:nvSpPr>
        <p:spPr>
          <a:xfrm rot="5400000">
            <a:off x="1868189" y="4811605"/>
            <a:ext cx="518185" cy="524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57" y="12924"/>
                </a:moveTo>
                <a:cubicBezTo>
                  <a:pt x="5857" y="11050"/>
                  <a:pt x="7240" y="9511"/>
                  <a:pt x="8059" y="7303"/>
                </a:cubicBezTo>
                <a:cubicBezTo>
                  <a:pt x="9047" y="9511"/>
                  <a:pt x="10260" y="11050"/>
                  <a:pt x="11361" y="12924"/>
                </a:cubicBezTo>
                <a:cubicBezTo>
                  <a:pt x="9160" y="12924"/>
                  <a:pt x="7015" y="12478"/>
                  <a:pt x="4757" y="12924"/>
                </a:cubicBezTo>
                <a:close/>
                <a:moveTo>
                  <a:pt x="2968" y="6842"/>
                </a:moveTo>
                <a:cubicBezTo>
                  <a:pt x="2910" y="10838"/>
                  <a:pt x="3144" y="14762"/>
                  <a:pt x="3144" y="18744"/>
                </a:cubicBezTo>
                <a:cubicBezTo>
                  <a:pt x="6522" y="18744"/>
                  <a:pt x="9848" y="19052"/>
                  <a:pt x="13278" y="18744"/>
                </a:cubicBezTo>
                <a:cubicBezTo>
                  <a:pt x="13590" y="13230"/>
                  <a:pt x="13278" y="8126"/>
                  <a:pt x="13278" y="2818"/>
                </a:cubicBezTo>
                <a:cubicBezTo>
                  <a:pt x="9952" y="2510"/>
                  <a:pt x="6522" y="2818"/>
                  <a:pt x="3144" y="2818"/>
                </a:cubicBezTo>
                <a:cubicBezTo>
                  <a:pt x="3040" y="4170"/>
                  <a:pt x="2988" y="5510"/>
                  <a:pt x="2968" y="6842"/>
                </a:cubicBezTo>
                <a:close/>
                <a:moveTo>
                  <a:pt x="0" y="10766"/>
                </a:moveTo>
                <a:cubicBezTo>
                  <a:pt x="0" y="10625"/>
                  <a:pt x="238" y="10240"/>
                  <a:pt x="533" y="10240"/>
                </a:cubicBezTo>
                <a:lnTo>
                  <a:pt x="1119" y="10240"/>
                </a:lnTo>
                <a:cubicBezTo>
                  <a:pt x="1119" y="7002"/>
                  <a:pt x="1483" y="3969"/>
                  <a:pt x="1119" y="526"/>
                </a:cubicBezTo>
                <a:cubicBezTo>
                  <a:pt x="1119" y="235"/>
                  <a:pt x="1358" y="0"/>
                  <a:pt x="1652" y="0"/>
                </a:cubicBezTo>
                <a:cubicBezTo>
                  <a:pt x="1946" y="0"/>
                  <a:pt x="2184" y="235"/>
                  <a:pt x="2184" y="526"/>
                </a:cubicBezTo>
                <a:lnTo>
                  <a:pt x="2184" y="1179"/>
                </a:lnTo>
                <a:cubicBezTo>
                  <a:pt x="6179" y="1179"/>
                  <a:pt x="10173" y="871"/>
                  <a:pt x="14167" y="1179"/>
                </a:cubicBezTo>
                <a:lnTo>
                  <a:pt x="14167" y="526"/>
                </a:lnTo>
                <a:cubicBezTo>
                  <a:pt x="14167" y="235"/>
                  <a:pt x="14406" y="0"/>
                  <a:pt x="14700" y="0"/>
                </a:cubicBezTo>
                <a:cubicBezTo>
                  <a:pt x="14994" y="0"/>
                  <a:pt x="15232" y="235"/>
                  <a:pt x="15232" y="526"/>
                </a:cubicBezTo>
                <a:lnTo>
                  <a:pt x="15232" y="9371"/>
                </a:lnTo>
                <a:cubicBezTo>
                  <a:pt x="16932" y="8104"/>
                  <a:pt x="18319" y="6324"/>
                  <a:pt x="19862" y="4801"/>
                </a:cubicBezTo>
                <a:cubicBezTo>
                  <a:pt x="20070" y="4595"/>
                  <a:pt x="20407" y="4595"/>
                  <a:pt x="20615" y="4801"/>
                </a:cubicBezTo>
                <a:cubicBezTo>
                  <a:pt x="20823" y="5006"/>
                  <a:pt x="20823" y="5339"/>
                  <a:pt x="20615" y="5544"/>
                </a:cubicBezTo>
                <a:cubicBezTo>
                  <a:pt x="19018" y="7121"/>
                  <a:pt x="17577" y="8800"/>
                  <a:pt x="15824" y="10274"/>
                </a:cubicBezTo>
                <a:cubicBezTo>
                  <a:pt x="17676" y="10069"/>
                  <a:pt x="19320" y="10274"/>
                  <a:pt x="21067" y="10274"/>
                </a:cubicBezTo>
                <a:cubicBezTo>
                  <a:pt x="21362" y="10274"/>
                  <a:pt x="21600" y="10510"/>
                  <a:pt x="21600" y="10800"/>
                </a:cubicBezTo>
                <a:cubicBezTo>
                  <a:pt x="21600" y="11090"/>
                  <a:pt x="21362" y="11326"/>
                  <a:pt x="21067" y="11326"/>
                </a:cubicBezTo>
                <a:cubicBezTo>
                  <a:pt x="19329" y="11326"/>
                  <a:pt x="17642" y="11018"/>
                  <a:pt x="15851" y="11326"/>
                </a:cubicBezTo>
                <a:cubicBezTo>
                  <a:pt x="17260" y="13179"/>
                  <a:pt x="18981" y="14415"/>
                  <a:pt x="20546" y="15960"/>
                </a:cubicBezTo>
                <a:cubicBezTo>
                  <a:pt x="20754" y="16166"/>
                  <a:pt x="20754" y="16499"/>
                  <a:pt x="20546" y="16704"/>
                </a:cubicBezTo>
                <a:cubicBezTo>
                  <a:pt x="20338" y="16909"/>
                  <a:pt x="20000" y="16909"/>
                  <a:pt x="19792" y="16704"/>
                </a:cubicBezTo>
                <a:cubicBezTo>
                  <a:pt x="18272" y="15203"/>
                  <a:pt x="16804" y="13959"/>
                  <a:pt x="15232" y="12202"/>
                </a:cubicBezTo>
                <a:lnTo>
                  <a:pt x="15232" y="21074"/>
                </a:lnTo>
                <a:cubicBezTo>
                  <a:pt x="15232" y="21365"/>
                  <a:pt x="14994" y="21600"/>
                  <a:pt x="14700" y="21600"/>
                </a:cubicBezTo>
                <a:cubicBezTo>
                  <a:pt x="14406" y="21600"/>
                  <a:pt x="14167" y="21365"/>
                  <a:pt x="14167" y="21074"/>
                </a:cubicBezTo>
                <a:lnTo>
                  <a:pt x="14167" y="20382"/>
                </a:lnTo>
                <a:cubicBezTo>
                  <a:pt x="10277" y="20023"/>
                  <a:pt x="6179" y="20382"/>
                  <a:pt x="2184" y="20382"/>
                </a:cubicBezTo>
                <a:lnTo>
                  <a:pt x="2184" y="21074"/>
                </a:lnTo>
                <a:cubicBezTo>
                  <a:pt x="2184" y="21365"/>
                  <a:pt x="1946" y="21600"/>
                  <a:pt x="1652" y="21600"/>
                </a:cubicBezTo>
                <a:cubicBezTo>
                  <a:pt x="1358" y="21600"/>
                  <a:pt x="1119" y="21365"/>
                  <a:pt x="1119" y="21074"/>
                </a:cubicBezTo>
                <a:cubicBezTo>
                  <a:pt x="1483" y="17813"/>
                  <a:pt x="1119" y="14552"/>
                  <a:pt x="1119" y="11291"/>
                </a:cubicBezTo>
                <a:lnTo>
                  <a:pt x="533" y="11086"/>
                </a:lnTo>
                <a:cubicBezTo>
                  <a:pt x="238" y="11086"/>
                  <a:pt x="0" y="10907"/>
                  <a:pt x="0" y="10766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77" name="Полилиния 53"/>
          <p:cNvSpPr/>
          <p:nvPr/>
        </p:nvSpPr>
        <p:spPr>
          <a:xfrm rot="16200000">
            <a:off x="4569495" y="2078549"/>
            <a:ext cx="518183" cy="524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6" y="2856"/>
                </a:moveTo>
                <a:cubicBezTo>
                  <a:pt x="15078" y="2856"/>
                  <a:pt x="11752" y="2548"/>
                  <a:pt x="8322" y="2856"/>
                </a:cubicBezTo>
                <a:cubicBezTo>
                  <a:pt x="8010" y="8370"/>
                  <a:pt x="8322" y="13474"/>
                  <a:pt x="8322" y="18782"/>
                </a:cubicBezTo>
                <a:cubicBezTo>
                  <a:pt x="11648" y="19090"/>
                  <a:pt x="15078" y="18782"/>
                  <a:pt x="18456" y="18782"/>
                </a:cubicBezTo>
                <a:cubicBezTo>
                  <a:pt x="18872" y="13371"/>
                  <a:pt x="18456" y="8165"/>
                  <a:pt x="18456" y="2856"/>
                </a:cubicBezTo>
                <a:close/>
                <a:moveTo>
                  <a:pt x="21600" y="10834"/>
                </a:moveTo>
                <a:cubicBezTo>
                  <a:pt x="21600" y="10975"/>
                  <a:pt x="21362" y="11360"/>
                  <a:pt x="21067" y="11360"/>
                </a:cubicBezTo>
                <a:lnTo>
                  <a:pt x="20481" y="11360"/>
                </a:lnTo>
                <a:cubicBezTo>
                  <a:pt x="20481" y="14598"/>
                  <a:pt x="20117" y="17631"/>
                  <a:pt x="20481" y="21074"/>
                </a:cubicBezTo>
                <a:cubicBezTo>
                  <a:pt x="20481" y="21365"/>
                  <a:pt x="20242" y="21600"/>
                  <a:pt x="19948" y="21600"/>
                </a:cubicBezTo>
                <a:cubicBezTo>
                  <a:pt x="19654" y="21600"/>
                  <a:pt x="19416" y="21365"/>
                  <a:pt x="19416" y="21074"/>
                </a:cubicBezTo>
                <a:lnTo>
                  <a:pt x="19416" y="20421"/>
                </a:lnTo>
                <a:cubicBezTo>
                  <a:pt x="15421" y="20421"/>
                  <a:pt x="11427" y="20729"/>
                  <a:pt x="7433" y="20421"/>
                </a:cubicBezTo>
                <a:lnTo>
                  <a:pt x="7433" y="21074"/>
                </a:lnTo>
                <a:cubicBezTo>
                  <a:pt x="7433" y="21365"/>
                  <a:pt x="7194" y="21600"/>
                  <a:pt x="6900" y="21600"/>
                </a:cubicBezTo>
                <a:cubicBezTo>
                  <a:pt x="6606" y="21600"/>
                  <a:pt x="6368" y="21365"/>
                  <a:pt x="6368" y="21074"/>
                </a:cubicBezTo>
                <a:lnTo>
                  <a:pt x="6368" y="12229"/>
                </a:lnTo>
                <a:cubicBezTo>
                  <a:pt x="4668" y="13496"/>
                  <a:pt x="3281" y="15276"/>
                  <a:pt x="1738" y="16799"/>
                </a:cubicBezTo>
                <a:cubicBezTo>
                  <a:pt x="1530" y="17005"/>
                  <a:pt x="1193" y="17005"/>
                  <a:pt x="985" y="16799"/>
                </a:cubicBezTo>
                <a:cubicBezTo>
                  <a:pt x="777" y="16594"/>
                  <a:pt x="777" y="16261"/>
                  <a:pt x="985" y="16056"/>
                </a:cubicBezTo>
                <a:cubicBezTo>
                  <a:pt x="2582" y="14479"/>
                  <a:pt x="4023" y="12800"/>
                  <a:pt x="5776" y="11326"/>
                </a:cubicBezTo>
                <a:cubicBezTo>
                  <a:pt x="3924" y="11531"/>
                  <a:pt x="2280" y="11326"/>
                  <a:pt x="533" y="11326"/>
                </a:cubicBezTo>
                <a:cubicBezTo>
                  <a:pt x="238" y="11326"/>
                  <a:pt x="0" y="11090"/>
                  <a:pt x="0" y="10800"/>
                </a:cubicBezTo>
                <a:cubicBezTo>
                  <a:pt x="0" y="10510"/>
                  <a:pt x="238" y="10274"/>
                  <a:pt x="533" y="10274"/>
                </a:cubicBezTo>
                <a:cubicBezTo>
                  <a:pt x="2271" y="10274"/>
                  <a:pt x="3958" y="10582"/>
                  <a:pt x="5749" y="10274"/>
                </a:cubicBezTo>
                <a:cubicBezTo>
                  <a:pt x="4340" y="8421"/>
                  <a:pt x="2619" y="7185"/>
                  <a:pt x="1054" y="5640"/>
                </a:cubicBezTo>
                <a:cubicBezTo>
                  <a:pt x="846" y="5434"/>
                  <a:pt x="846" y="5101"/>
                  <a:pt x="1054" y="4896"/>
                </a:cubicBezTo>
                <a:cubicBezTo>
                  <a:pt x="1262" y="4691"/>
                  <a:pt x="1600" y="4691"/>
                  <a:pt x="1808" y="4896"/>
                </a:cubicBezTo>
                <a:cubicBezTo>
                  <a:pt x="3328" y="6397"/>
                  <a:pt x="4796" y="7641"/>
                  <a:pt x="6368" y="9398"/>
                </a:cubicBezTo>
                <a:lnTo>
                  <a:pt x="6368" y="526"/>
                </a:lnTo>
                <a:cubicBezTo>
                  <a:pt x="6368" y="235"/>
                  <a:pt x="6606" y="0"/>
                  <a:pt x="6900" y="0"/>
                </a:cubicBezTo>
                <a:cubicBezTo>
                  <a:pt x="7194" y="0"/>
                  <a:pt x="7433" y="235"/>
                  <a:pt x="7433" y="526"/>
                </a:cubicBezTo>
                <a:lnTo>
                  <a:pt x="7433" y="1218"/>
                </a:lnTo>
                <a:cubicBezTo>
                  <a:pt x="11323" y="1577"/>
                  <a:pt x="15421" y="1218"/>
                  <a:pt x="19416" y="1218"/>
                </a:cubicBezTo>
                <a:lnTo>
                  <a:pt x="19416" y="526"/>
                </a:lnTo>
                <a:cubicBezTo>
                  <a:pt x="19416" y="235"/>
                  <a:pt x="19654" y="0"/>
                  <a:pt x="19948" y="0"/>
                </a:cubicBezTo>
                <a:cubicBezTo>
                  <a:pt x="20242" y="0"/>
                  <a:pt x="20481" y="235"/>
                  <a:pt x="20481" y="526"/>
                </a:cubicBezTo>
                <a:cubicBezTo>
                  <a:pt x="20117" y="3787"/>
                  <a:pt x="20481" y="7048"/>
                  <a:pt x="20481" y="10309"/>
                </a:cubicBezTo>
                <a:lnTo>
                  <a:pt x="21067" y="10514"/>
                </a:lnTo>
                <a:cubicBezTo>
                  <a:pt x="21362" y="10514"/>
                  <a:pt x="21600" y="10693"/>
                  <a:pt x="21600" y="10834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710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Овал 10"/>
          <p:cNvSpPr/>
          <p:nvPr/>
        </p:nvSpPr>
        <p:spPr>
          <a:xfrm rot="21361648">
            <a:off x="7480784" y="1067026"/>
            <a:ext cx="2933992" cy="1655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1" h="21600" extrusionOk="0">
                <a:moveTo>
                  <a:pt x="172" y="10800"/>
                </a:moveTo>
                <a:cubicBezTo>
                  <a:pt x="-1071" y="3848"/>
                  <a:pt x="4642" y="0"/>
                  <a:pt x="10156" y="0"/>
                </a:cubicBezTo>
                <a:cubicBezTo>
                  <a:pt x="15670" y="0"/>
                  <a:pt x="20529" y="4884"/>
                  <a:pt x="20139" y="10800"/>
                </a:cubicBezTo>
                <a:cubicBezTo>
                  <a:pt x="19851" y="16857"/>
                  <a:pt x="15670" y="21600"/>
                  <a:pt x="10156" y="21600"/>
                </a:cubicBezTo>
                <a:cubicBezTo>
                  <a:pt x="4642" y="21600"/>
                  <a:pt x="1415" y="17752"/>
                  <a:pt x="172" y="10800"/>
                </a:cubicBezTo>
                <a:close/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1" name="Овал 11"/>
          <p:cNvSpPr/>
          <p:nvPr/>
        </p:nvSpPr>
        <p:spPr>
          <a:xfrm>
            <a:off x="5174012" y="3065762"/>
            <a:ext cx="2252951" cy="1120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2" extrusionOk="0">
                <a:moveTo>
                  <a:pt x="0" y="10658"/>
                </a:moveTo>
                <a:cubicBezTo>
                  <a:pt x="0" y="4775"/>
                  <a:pt x="477" y="202"/>
                  <a:pt x="10800" y="6"/>
                </a:cubicBezTo>
                <a:cubicBezTo>
                  <a:pt x="21123" y="-191"/>
                  <a:pt x="21600" y="4775"/>
                  <a:pt x="21600" y="10658"/>
                </a:cubicBezTo>
                <a:cubicBezTo>
                  <a:pt x="21600" y="16541"/>
                  <a:pt x="18746" y="21409"/>
                  <a:pt x="10800" y="21311"/>
                </a:cubicBezTo>
                <a:cubicBezTo>
                  <a:pt x="2854" y="21212"/>
                  <a:pt x="0" y="16541"/>
                  <a:pt x="0" y="10658"/>
                </a:cubicBezTo>
                <a:close/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2" name="Овал 12"/>
          <p:cNvSpPr/>
          <p:nvPr/>
        </p:nvSpPr>
        <p:spPr>
          <a:xfrm rot="327623">
            <a:off x="9202614" y="3273449"/>
            <a:ext cx="2252951" cy="1017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6" extrusionOk="0">
                <a:moveTo>
                  <a:pt x="0" y="10679"/>
                </a:moveTo>
                <a:cubicBezTo>
                  <a:pt x="0" y="4781"/>
                  <a:pt x="2696" y="12"/>
                  <a:pt x="10800" y="0"/>
                </a:cubicBezTo>
                <a:cubicBezTo>
                  <a:pt x="18904" y="-12"/>
                  <a:pt x="21600" y="4781"/>
                  <a:pt x="21600" y="10679"/>
                </a:cubicBezTo>
                <a:cubicBezTo>
                  <a:pt x="21600" y="16577"/>
                  <a:pt x="19312" y="21588"/>
                  <a:pt x="10800" y="21358"/>
                </a:cubicBezTo>
                <a:cubicBezTo>
                  <a:pt x="2288" y="21129"/>
                  <a:pt x="0" y="16577"/>
                  <a:pt x="0" y="10679"/>
                </a:cubicBezTo>
                <a:close/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3" name="Овал 11"/>
          <p:cNvSpPr/>
          <p:nvPr/>
        </p:nvSpPr>
        <p:spPr>
          <a:xfrm rot="11109701">
            <a:off x="5724690" y="5430304"/>
            <a:ext cx="1668340" cy="82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2" extrusionOk="0">
                <a:moveTo>
                  <a:pt x="0" y="10658"/>
                </a:moveTo>
                <a:cubicBezTo>
                  <a:pt x="0" y="4775"/>
                  <a:pt x="477" y="202"/>
                  <a:pt x="10800" y="6"/>
                </a:cubicBezTo>
                <a:cubicBezTo>
                  <a:pt x="21123" y="-191"/>
                  <a:pt x="21600" y="4775"/>
                  <a:pt x="21600" y="10658"/>
                </a:cubicBezTo>
                <a:cubicBezTo>
                  <a:pt x="21600" y="16541"/>
                  <a:pt x="18746" y="21409"/>
                  <a:pt x="10800" y="21311"/>
                </a:cubicBezTo>
                <a:cubicBezTo>
                  <a:pt x="2854" y="21212"/>
                  <a:pt x="0" y="16541"/>
                  <a:pt x="0" y="10658"/>
                </a:cubicBezTo>
                <a:close/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4" name="Овал 11"/>
          <p:cNvSpPr/>
          <p:nvPr/>
        </p:nvSpPr>
        <p:spPr>
          <a:xfrm rot="10629568">
            <a:off x="8615332" y="4854403"/>
            <a:ext cx="1668340" cy="616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2" extrusionOk="0">
                <a:moveTo>
                  <a:pt x="0" y="10658"/>
                </a:moveTo>
                <a:cubicBezTo>
                  <a:pt x="0" y="4775"/>
                  <a:pt x="477" y="202"/>
                  <a:pt x="10800" y="6"/>
                </a:cubicBezTo>
                <a:cubicBezTo>
                  <a:pt x="21123" y="-191"/>
                  <a:pt x="21600" y="4775"/>
                  <a:pt x="21600" y="10658"/>
                </a:cubicBezTo>
                <a:cubicBezTo>
                  <a:pt x="21600" y="16541"/>
                  <a:pt x="18746" y="21409"/>
                  <a:pt x="10800" y="21311"/>
                </a:cubicBezTo>
                <a:cubicBezTo>
                  <a:pt x="2854" y="21212"/>
                  <a:pt x="0" y="16541"/>
                  <a:pt x="0" y="10658"/>
                </a:cubicBezTo>
                <a:close/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5" name="Овал 11"/>
          <p:cNvSpPr/>
          <p:nvPr/>
        </p:nvSpPr>
        <p:spPr>
          <a:xfrm rot="11673761">
            <a:off x="2607478" y="4381055"/>
            <a:ext cx="1668340" cy="778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2" extrusionOk="0">
                <a:moveTo>
                  <a:pt x="0" y="10658"/>
                </a:moveTo>
                <a:cubicBezTo>
                  <a:pt x="0" y="4775"/>
                  <a:pt x="477" y="202"/>
                  <a:pt x="10800" y="6"/>
                </a:cubicBezTo>
                <a:cubicBezTo>
                  <a:pt x="21123" y="-191"/>
                  <a:pt x="21600" y="4775"/>
                  <a:pt x="21600" y="10658"/>
                </a:cubicBezTo>
                <a:cubicBezTo>
                  <a:pt x="21600" y="16541"/>
                  <a:pt x="18746" y="21409"/>
                  <a:pt x="10800" y="21311"/>
                </a:cubicBezTo>
                <a:cubicBezTo>
                  <a:pt x="2854" y="21212"/>
                  <a:pt x="0" y="16541"/>
                  <a:pt x="0" y="10658"/>
                </a:cubicBezTo>
                <a:close/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6" name="Полилиния 20"/>
          <p:cNvSpPr/>
          <p:nvPr/>
        </p:nvSpPr>
        <p:spPr>
          <a:xfrm>
            <a:off x="6752095" y="2278251"/>
            <a:ext cx="790414" cy="645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400" y="12154"/>
                  <a:pt x="11153" y="1843"/>
                  <a:pt x="21600" y="0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7" name="Полилиния 21"/>
          <p:cNvSpPr/>
          <p:nvPr/>
        </p:nvSpPr>
        <p:spPr>
          <a:xfrm>
            <a:off x="10373089" y="2148435"/>
            <a:ext cx="189281" cy="893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62" h="21600" extrusionOk="0">
                <a:moveTo>
                  <a:pt x="0" y="0"/>
                </a:moveTo>
                <a:cubicBezTo>
                  <a:pt x="21600" y="5077"/>
                  <a:pt x="21008" y="13276"/>
                  <a:pt x="2219" y="21600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8" name="Полилиния 22"/>
          <p:cNvSpPr/>
          <p:nvPr/>
        </p:nvSpPr>
        <p:spPr>
          <a:xfrm>
            <a:off x="3760632" y="3647116"/>
            <a:ext cx="1322596" cy="600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400" y="12154"/>
                  <a:pt x="11153" y="1843"/>
                  <a:pt x="21600" y="0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9" name="Полилиния 23"/>
          <p:cNvSpPr/>
          <p:nvPr/>
        </p:nvSpPr>
        <p:spPr>
          <a:xfrm>
            <a:off x="6463729" y="4299023"/>
            <a:ext cx="48409" cy="966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075" h="21600" extrusionOk="0">
                <a:moveTo>
                  <a:pt x="12075" y="0"/>
                </a:moveTo>
                <a:cubicBezTo>
                  <a:pt x="-9525" y="7665"/>
                  <a:pt x="5163" y="14400"/>
                  <a:pt x="1707" y="21600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80" name="Полилиния 24"/>
          <p:cNvSpPr/>
          <p:nvPr/>
        </p:nvSpPr>
        <p:spPr>
          <a:xfrm rot="18597026">
            <a:off x="8072268" y="3255520"/>
            <a:ext cx="349180" cy="1583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62" h="21600" extrusionOk="0">
                <a:moveTo>
                  <a:pt x="0" y="0"/>
                </a:moveTo>
                <a:cubicBezTo>
                  <a:pt x="21600" y="5077"/>
                  <a:pt x="21008" y="13276"/>
                  <a:pt x="2219" y="21600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81" name="Прямоугольник 25"/>
          <p:cNvSpPr txBox="1"/>
          <p:nvPr/>
        </p:nvSpPr>
        <p:spPr>
          <a:xfrm>
            <a:off x="7927169" y="1565578"/>
            <a:ext cx="189205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 algn="l" defTabSz="1828800">
              <a:defRPr sz="64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r>
              <a:rPr sz="3200"/>
              <a:t>Question?</a:t>
            </a:r>
          </a:p>
        </p:txBody>
      </p:sp>
      <p:sp>
        <p:nvSpPr>
          <p:cNvPr id="1582" name="Прямоугольник 26"/>
          <p:cNvSpPr txBox="1"/>
          <p:nvPr/>
        </p:nvSpPr>
        <p:spPr>
          <a:xfrm>
            <a:off x="5700002" y="3385348"/>
            <a:ext cx="146360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 algn="l" defTabSz="1828800">
              <a:defRPr sz="48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r>
              <a:rPr sz="2400" dirty="0"/>
              <a:t>Question?</a:t>
            </a:r>
          </a:p>
        </p:txBody>
      </p:sp>
      <p:sp>
        <p:nvSpPr>
          <p:cNvPr id="1583" name="Прямоугольник 27"/>
          <p:cNvSpPr txBox="1"/>
          <p:nvPr/>
        </p:nvSpPr>
        <p:spPr>
          <a:xfrm rot="506667">
            <a:off x="9775371" y="3601168"/>
            <a:ext cx="112146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 algn="l" defTabSz="1828800">
              <a:defRPr sz="48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r>
              <a:rPr sz="2400"/>
              <a:t>Answer</a:t>
            </a:r>
          </a:p>
        </p:txBody>
      </p:sp>
      <p:sp>
        <p:nvSpPr>
          <p:cNvPr id="1584" name="Прямоугольник 28"/>
          <p:cNvSpPr txBox="1"/>
          <p:nvPr/>
        </p:nvSpPr>
        <p:spPr>
          <a:xfrm rot="21309316">
            <a:off x="8899130" y="4991178"/>
            <a:ext cx="110145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 algn="l" defTabSz="1828800">
              <a:defRPr sz="3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r>
              <a:rPr sz="1800"/>
              <a:t>WhatEver</a:t>
            </a:r>
          </a:p>
        </p:txBody>
      </p:sp>
      <p:sp>
        <p:nvSpPr>
          <p:cNvPr id="1585" name="Прямоугольник 29"/>
          <p:cNvSpPr txBox="1"/>
          <p:nvPr/>
        </p:nvSpPr>
        <p:spPr>
          <a:xfrm rot="251812">
            <a:off x="6091520" y="5700900"/>
            <a:ext cx="88678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 algn="l" defTabSz="1828800">
              <a:defRPr sz="3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r>
              <a:rPr sz="1800"/>
              <a:t>Answer</a:t>
            </a:r>
          </a:p>
        </p:txBody>
      </p:sp>
      <p:sp>
        <p:nvSpPr>
          <p:cNvPr id="1586" name="Прямоугольник 30"/>
          <p:cNvSpPr txBox="1"/>
          <p:nvPr/>
        </p:nvSpPr>
        <p:spPr>
          <a:xfrm rot="925148">
            <a:off x="2912702" y="4593577"/>
            <a:ext cx="118814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 algn="l" defTabSz="1828800">
              <a:defRPr sz="3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r>
              <a:rPr sz="1800"/>
              <a:t>No answer</a:t>
            </a:r>
          </a:p>
        </p:txBody>
      </p:sp>
      <p:grpSp>
        <p:nvGrpSpPr>
          <p:cNvPr id="1589" name="Группа 31"/>
          <p:cNvGrpSpPr/>
          <p:nvPr/>
        </p:nvGrpSpPr>
        <p:grpSpPr>
          <a:xfrm>
            <a:off x="6722129" y="2762361"/>
            <a:ext cx="141307" cy="218060"/>
            <a:chOff x="0" y="0"/>
            <a:chExt cx="282612" cy="436117"/>
          </a:xfrm>
        </p:grpSpPr>
        <p:sp>
          <p:nvSpPr>
            <p:cNvPr id="1587" name="Прямая соединительная линия 32"/>
            <p:cNvSpPr/>
            <p:nvPr/>
          </p:nvSpPr>
          <p:spPr>
            <a:xfrm flipH="1">
              <a:off x="5113" y="94698"/>
              <a:ext cx="277500" cy="341420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pPr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8" name="Прямая соединительная линия 33"/>
            <p:cNvSpPr/>
            <p:nvPr/>
          </p:nvSpPr>
          <p:spPr>
            <a:xfrm flipV="1">
              <a:off x="0" y="-1"/>
              <a:ext cx="73227" cy="433834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pPr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592" name="Группа 34"/>
          <p:cNvGrpSpPr/>
          <p:nvPr/>
        </p:nvGrpSpPr>
        <p:grpSpPr>
          <a:xfrm>
            <a:off x="10367594" y="2885828"/>
            <a:ext cx="158839" cy="213089"/>
            <a:chOff x="0" y="0"/>
            <a:chExt cx="317676" cy="426176"/>
          </a:xfrm>
        </p:grpSpPr>
        <p:sp>
          <p:nvSpPr>
            <p:cNvPr id="1590" name="Прямая соединительная линия 35"/>
            <p:cNvSpPr/>
            <p:nvPr/>
          </p:nvSpPr>
          <p:spPr>
            <a:xfrm flipH="1">
              <a:off x="4835" y="116816"/>
              <a:ext cx="312842" cy="309361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pPr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1" name="Прямая соединительная линия 36"/>
            <p:cNvSpPr/>
            <p:nvPr/>
          </p:nvSpPr>
          <p:spPr>
            <a:xfrm flipV="1">
              <a:off x="-1" y="0"/>
              <a:ext cx="119779" cy="423352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pPr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595" name="Группа 37"/>
          <p:cNvGrpSpPr/>
          <p:nvPr/>
        </p:nvGrpSpPr>
        <p:grpSpPr>
          <a:xfrm>
            <a:off x="8660677" y="4484073"/>
            <a:ext cx="143904" cy="217529"/>
            <a:chOff x="0" y="0"/>
            <a:chExt cx="287807" cy="435057"/>
          </a:xfrm>
        </p:grpSpPr>
        <p:sp>
          <p:nvSpPr>
            <p:cNvPr id="1593" name="Прямая соединительная линия 38"/>
            <p:cNvSpPr/>
            <p:nvPr/>
          </p:nvSpPr>
          <p:spPr>
            <a:xfrm>
              <a:off x="207872" y="0"/>
              <a:ext cx="79936" cy="432647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pPr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4" name="Прямая соединительная линия 39"/>
            <p:cNvSpPr/>
            <p:nvPr/>
          </p:nvSpPr>
          <p:spPr>
            <a:xfrm flipH="1" flipV="1">
              <a:off x="0" y="97975"/>
              <a:ext cx="282752" cy="337083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pPr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598" name="Группа 40"/>
          <p:cNvGrpSpPr/>
          <p:nvPr/>
        </p:nvGrpSpPr>
        <p:grpSpPr>
          <a:xfrm>
            <a:off x="6422121" y="5107427"/>
            <a:ext cx="114482" cy="216969"/>
            <a:chOff x="0" y="0"/>
            <a:chExt cx="228963" cy="433936"/>
          </a:xfrm>
        </p:grpSpPr>
        <p:sp>
          <p:nvSpPr>
            <p:cNvPr id="1596" name="Прямая соединительная линия 41"/>
            <p:cNvSpPr/>
            <p:nvPr/>
          </p:nvSpPr>
          <p:spPr>
            <a:xfrm flipH="1">
              <a:off x="80851" y="19646"/>
              <a:ext cx="148113" cy="414291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pPr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7" name="Прямая соединительная линия 42"/>
            <p:cNvSpPr/>
            <p:nvPr/>
          </p:nvSpPr>
          <p:spPr>
            <a:xfrm flipH="1" flipV="1">
              <a:off x="0" y="-1"/>
              <a:ext cx="75270" cy="433484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pPr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601" name="Группа 43"/>
          <p:cNvGrpSpPr/>
          <p:nvPr/>
        </p:nvGrpSpPr>
        <p:grpSpPr>
          <a:xfrm>
            <a:off x="3723306" y="4088168"/>
            <a:ext cx="174414" cy="205665"/>
            <a:chOff x="0" y="0"/>
            <a:chExt cx="348826" cy="411327"/>
          </a:xfrm>
        </p:grpSpPr>
        <p:sp>
          <p:nvSpPr>
            <p:cNvPr id="1599" name="Прямая соединительная линия 44"/>
            <p:cNvSpPr/>
            <p:nvPr/>
          </p:nvSpPr>
          <p:spPr>
            <a:xfrm flipH="1">
              <a:off x="4503" y="137440"/>
              <a:ext cx="344324" cy="273888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pPr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0" name="Прямая соединительная линия 45"/>
            <p:cNvSpPr/>
            <p:nvPr/>
          </p:nvSpPr>
          <p:spPr>
            <a:xfrm flipV="1">
              <a:off x="-1" y="0"/>
              <a:ext cx="164653" cy="407999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pPr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602" name="Прямоугольник 70"/>
          <p:cNvSpPr txBox="1"/>
          <p:nvPr/>
        </p:nvSpPr>
        <p:spPr>
          <a:xfrm>
            <a:off x="2221752" y="334367"/>
            <a:ext cx="2596480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 algn="l" defTabSz="1828800">
              <a:defRPr sz="54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r>
              <a:rPr sz="2700"/>
              <a:t>Вопросы-ответы</a:t>
            </a:r>
          </a:p>
        </p:txBody>
      </p:sp>
      <p:sp>
        <p:nvSpPr>
          <p:cNvPr id="1603" name="Полилиния 71"/>
          <p:cNvSpPr/>
          <p:nvPr/>
        </p:nvSpPr>
        <p:spPr>
          <a:xfrm rot="164727">
            <a:off x="2144426" y="814255"/>
            <a:ext cx="2916091" cy="125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8502" y="4960"/>
                  <a:pt x="21600" y="0"/>
                </a:cubicBezTo>
              </a:path>
            </a:pathLst>
          </a:custGeom>
          <a:ln w="381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Группа 4"/>
          <p:cNvGrpSpPr/>
          <p:nvPr/>
        </p:nvGrpSpPr>
        <p:grpSpPr>
          <a:xfrm>
            <a:off x="1323872" y="2757469"/>
            <a:ext cx="4343639" cy="2939244"/>
            <a:chOff x="0" y="0"/>
            <a:chExt cx="8687275" cy="5878486"/>
          </a:xfrm>
        </p:grpSpPr>
        <p:grpSp>
          <p:nvGrpSpPr>
            <p:cNvPr id="1614" name="Группа 5"/>
            <p:cNvGrpSpPr/>
            <p:nvPr/>
          </p:nvGrpSpPr>
          <p:grpSpPr>
            <a:xfrm>
              <a:off x="0" y="-1"/>
              <a:ext cx="5356148" cy="5538208"/>
              <a:chOff x="0" y="0"/>
              <a:chExt cx="5356147" cy="5538206"/>
            </a:xfrm>
          </p:grpSpPr>
          <p:sp>
            <p:nvSpPr>
              <p:cNvPr id="1605" name="Полилиния 7"/>
              <p:cNvSpPr/>
              <p:nvPr/>
            </p:nvSpPr>
            <p:spPr>
              <a:xfrm>
                <a:off x="2644111" y="-1"/>
                <a:ext cx="130908" cy="12570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333" h="21600" extrusionOk="0">
                    <a:moveTo>
                      <a:pt x="1160" y="21600"/>
                    </a:moveTo>
                    <a:cubicBezTo>
                      <a:pt x="4884" y="14400"/>
                      <a:pt x="-9267" y="6385"/>
                      <a:pt x="12333" y="0"/>
                    </a:cubicBezTo>
                  </a:path>
                </a:pathLst>
              </a:custGeom>
              <a:noFill/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06" name="Полилиния 8"/>
              <p:cNvSpPr/>
              <p:nvPr/>
            </p:nvSpPr>
            <p:spPr>
              <a:xfrm flipV="1">
                <a:off x="3700016" y="948742"/>
                <a:ext cx="782698" cy="806416"/>
              </a:xfrm>
              <a:prstGeom prst="line">
                <a:avLst/>
              </a:prstGeom>
              <a:noFill/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07" name="Полилиния 9"/>
              <p:cNvSpPr/>
              <p:nvPr/>
            </p:nvSpPr>
            <p:spPr>
              <a:xfrm>
                <a:off x="664102" y="925024"/>
                <a:ext cx="925007" cy="806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4400" y="14400"/>
                      <a:pt x="4431" y="11647"/>
                      <a:pt x="0" y="0"/>
                    </a:cubicBezTo>
                  </a:path>
                </a:pathLst>
              </a:custGeom>
              <a:noFill/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08" name="Полилиния 10"/>
              <p:cNvSpPr/>
              <p:nvPr/>
            </p:nvSpPr>
            <p:spPr>
              <a:xfrm>
                <a:off x="0" y="2811453"/>
                <a:ext cx="1162184" cy="5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1407" extrusionOk="0">
                    <a:moveTo>
                      <a:pt x="21600" y="6779"/>
                    </a:moveTo>
                    <a:cubicBezTo>
                      <a:pt x="12198" y="-10193"/>
                      <a:pt x="7199" y="9864"/>
                      <a:pt x="0" y="11407"/>
                    </a:cubicBezTo>
                  </a:path>
                </a:pathLst>
              </a:custGeom>
              <a:noFill/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09" name="Полилиния 11"/>
              <p:cNvSpPr/>
              <p:nvPr/>
            </p:nvSpPr>
            <p:spPr>
              <a:xfrm>
                <a:off x="711541" y="3866066"/>
                <a:ext cx="877568" cy="830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0897" y="5349"/>
                      <a:pt x="7200" y="14400"/>
                      <a:pt x="0" y="21600"/>
                    </a:cubicBezTo>
                  </a:path>
                </a:pathLst>
              </a:custGeom>
              <a:noFill/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10" name="Полилиния 12"/>
              <p:cNvSpPr/>
              <p:nvPr/>
            </p:nvSpPr>
            <p:spPr>
              <a:xfrm>
                <a:off x="1360199" y="1559646"/>
                <a:ext cx="2545014" cy="2556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5243" y="21600"/>
                      <a:pt x="10800" y="21600"/>
                    </a:cubicBezTo>
                    <a:cubicBezTo>
                      <a:pt x="6357" y="21600"/>
                      <a:pt x="0" y="16765"/>
                      <a:pt x="0" y="10800"/>
                    </a:cubicBezTo>
                    <a:cubicBezTo>
                      <a:pt x="0" y="4835"/>
                      <a:pt x="3313" y="0"/>
                      <a:pt x="10800" y="0"/>
                    </a:cubicBezTo>
                    <a:cubicBezTo>
                      <a:pt x="18287" y="0"/>
                      <a:pt x="21600" y="4835"/>
                      <a:pt x="21600" y="10800"/>
                    </a:cubicBezTo>
                    <a:close/>
                  </a:path>
                </a:pathLst>
              </a:custGeom>
              <a:noFill/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11" name="Полилиния 13"/>
              <p:cNvSpPr/>
              <p:nvPr/>
            </p:nvSpPr>
            <p:spPr>
              <a:xfrm>
                <a:off x="3731460" y="3907737"/>
                <a:ext cx="925007" cy="806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4400" y="14400"/>
                      <a:pt x="4431" y="11647"/>
                      <a:pt x="0" y="0"/>
                    </a:cubicBezTo>
                  </a:path>
                </a:pathLst>
              </a:custGeom>
              <a:noFill/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12" name="Полилиния 14"/>
              <p:cNvSpPr/>
              <p:nvPr/>
            </p:nvSpPr>
            <p:spPr>
              <a:xfrm>
                <a:off x="2653011" y="4281130"/>
                <a:ext cx="130909" cy="125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333" h="21600" extrusionOk="0">
                    <a:moveTo>
                      <a:pt x="1160" y="21600"/>
                    </a:moveTo>
                    <a:cubicBezTo>
                      <a:pt x="4884" y="14400"/>
                      <a:pt x="-9267" y="6385"/>
                      <a:pt x="12333" y="0"/>
                    </a:cubicBezTo>
                  </a:path>
                </a:pathLst>
              </a:custGeom>
              <a:noFill/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13" name="Полилиния 15"/>
              <p:cNvSpPr/>
              <p:nvPr/>
            </p:nvSpPr>
            <p:spPr>
              <a:xfrm>
                <a:off x="4193963" y="2840676"/>
                <a:ext cx="1162185" cy="5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1407" extrusionOk="0">
                    <a:moveTo>
                      <a:pt x="21600" y="6779"/>
                    </a:moveTo>
                    <a:cubicBezTo>
                      <a:pt x="12198" y="-10193"/>
                      <a:pt x="7199" y="9864"/>
                      <a:pt x="0" y="11407"/>
                    </a:cubicBezTo>
                  </a:path>
                </a:pathLst>
              </a:custGeom>
              <a:noFill/>
              <a:ln w="508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615" name="Рисунок 34"/>
            <p:cNvSpPr/>
            <p:nvPr/>
          </p:nvSpPr>
          <p:spPr>
            <a:xfrm>
              <a:off x="1271661" y="1773801"/>
              <a:ext cx="7415615" cy="4104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0689" extrusionOk="0">
                  <a:moveTo>
                    <a:pt x="17973" y="10152"/>
                  </a:moveTo>
                  <a:lnTo>
                    <a:pt x="17729" y="10152"/>
                  </a:lnTo>
                  <a:cubicBezTo>
                    <a:pt x="17729" y="8009"/>
                    <a:pt x="17701" y="6988"/>
                    <a:pt x="16190" y="4818"/>
                  </a:cubicBezTo>
                  <a:cubicBezTo>
                    <a:pt x="15438" y="3738"/>
                    <a:pt x="13966" y="3911"/>
                    <a:pt x="12842" y="4610"/>
                  </a:cubicBezTo>
                  <a:cubicBezTo>
                    <a:pt x="11914" y="-911"/>
                    <a:pt x="8594" y="-150"/>
                    <a:pt x="7210" y="336"/>
                  </a:cubicBezTo>
                  <a:cubicBezTo>
                    <a:pt x="5825" y="823"/>
                    <a:pt x="4284" y="4653"/>
                    <a:pt x="4535" y="7528"/>
                  </a:cubicBezTo>
                  <a:cubicBezTo>
                    <a:pt x="4660" y="8963"/>
                    <a:pt x="4535" y="7572"/>
                    <a:pt x="4535" y="7616"/>
                  </a:cubicBezTo>
                  <a:cubicBezTo>
                    <a:pt x="3191" y="7222"/>
                    <a:pt x="1847" y="8228"/>
                    <a:pt x="1016" y="10152"/>
                  </a:cubicBezTo>
                  <a:cubicBezTo>
                    <a:pt x="-603" y="14405"/>
                    <a:pt x="63" y="14699"/>
                    <a:pt x="625" y="16885"/>
                  </a:cubicBezTo>
                  <a:cubicBezTo>
                    <a:pt x="1212" y="19071"/>
                    <a:pt x="2433" y="20514"/>
                    <a:pt x="3777" y="20645"/>
                  </a:cubicBezTo>
                  <a:lnTo>
                    <a:pt x="3777" y="20689"/>
                  </a:lnTo>
                  <a:cubicBezTo>
                    <a:pt x="9198" y="19027"/>
                    <a:pt x="13225" y="20689"/>
                    <a:pt x="17949" y="20689"/>
                  </a:cubicBezTo>
                  <a:cubicBezTo>
                    <a:pt x="19561" y="20689"/>
                    <a:pt x="20997" y="18951"/>
                    <a:pt x="20881" y="15442"/>
                  </a:cubicBezTo>
                  <a:cubicBezTo>
                    <a:pt x="20765" y="11933"/>
                    <a:pt x="19586" y="10152"/>
                    <a:pt x="17973" y="10152"/>
                  </a:cubicBezTo>
                  <a:close/>
                </a:path>
              </a:pathLst>
            </a:custGeom>
            <a:solidFill>
              <a:srgbClr val="FEFFFE"/>
            </a:solidFill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617" name="Прямоугольник 2"/>
          <p:cNvSpPr txBox="1"/>
          <p:nvPr/>
        </p:nvSpPr>
        <p:spPr>
          <a:xfrm>
            <a:off x="4600143" y="3013501"/>
            <a:ext cx="4245635" cy="69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defTabSz="1828800">
              <a:lnSpc>
                <a:spcPct val="80000"/>
              </a:lnSpc>
              <a:defRPr sz="9600">
                <a:solidFill>
                  <a:srgbClr val="000000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r>
              <a:rPr sz="4800"/>
              <a:t>Спасибо!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Группа 15"/>
          <p:cNvGrpSpPr/>
          <p:nvPr/>
        </p:nvGrpSpPr>
        <p:grpSpPr>
          <a:xfrm>
            <a:off x="749670" y="902174"/>
            <a:ext cx="4696328" cy="5475174"/>
            <a:chOff x="0" y="0"/>
            <a:chExt cx="9392654" cy="10950347"/>
          </a:xfrm>
        </p:grpSpPr>
        <p:sp>
          <p:nvSpPr>
            <p:cNvPr id="1230" name="Полилиния 16"/>
            <p:cNvSpPr/>
            <p:nvPr/>
          </p:nvSpPr>
          <p:spPr>
            <a:xfrm rot="10800000">
              <a:off x="-1" y="-1"/>
              <a:ext cx="9392655" cy="1095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600" extrusionOk="0">
                  <a:moveTo>
                    <a:pt x="13725" y="4237"/>
                  </a:moveTo>
                  <a:cubicBezTo>
                    <a:pt x="13725" y="5120"/>
                    <a:pt x="13541" y="5991"/>
                    <a:pt x="13725" y="6884"/>
                  </a:cubicBezTo>
                  <a:cubicBezTo>
                    <a:pt x="14848" y="6947"/>
                    <a:pt x="15774" y="6884"/>
                    <a:pt x="16799" y="6884"/>
                  </a:cubicBezTo>
                  <a:cubicBezTo>
                    <a:pt x="16799" y="6002"/>
                    <a:pt x="16639" y="5045"/>
                    <a:pt x="16799" y="4237"/>
                  </a:cubicBezTo>
                  <a:cubicBezTo>
                    <a:pt x="15614" y="4100"/>
                    <a:pt x="14750" y="4237"/>
                    <a:pt x="13725" y="4237"/>
                  </a:cubicBezTo>
                  <a:close/>
                  <a:moveTo>
                    <a:pt x="7544" y="9559"/>
                  </a:moveTo>
                  <a:cubicBezTo>
                    <a:pt x="7446" y="10547"/>
                    <a:pt x="7544" y="11324"/>
                    <a:pt x="7544" y="12206"/>
                  </a:cubicBezTo>
                  <a:cubicBezTo>
                    <a:pt x="8606" y="12110"/>
                    <a:pt x="9593" y="12206"/>
                    <a:pt x="10618" y="12206"/>
                  </a:cubicBezTo>
                  <a:lnTo>
                    <a:pt x="10618" y="9559"/>
                  </a:lnTo>
                  <a:cubicBezTo>
                    <a:pt x="9593" y="9559"/>
                    <a:pt x="8569" y="9708"/>
                    <a:pt x="7544" y="9559"/>
                  </a:cubicBezTo>
                  <a:close/>
                  <a:moveTo>
                    <a:pt x="1363" y="14881"/>
                  </a:moveTo>
                  <a:cubicBezTo>
                    <a:pt x="1216" y="15806"/>
                    <a:pt x="1363" y="16646"/>
                    <a:pt x="1363" y="17528"/>
                  </a:cubicBezTo>
                  <a:cubicBezTo>
                    <a:pt x="2412" y="17358"/>
                    <a:pt x="3412" y="17528"/>
                    <a:pt x="4437" y="17528"/>
                  </a:cubicBezTo>
                  <a:cubicBezTo>
                    <a:pt x="4437" y="16646"/>
                    <a:pt x="4314" y="15806"/>
                    <a:pt x="4437" y="14881"/>
                  </a:cubicBezTo>
                  <a:cubicBezTo>
                    <a:pt x="3412" y="14881"/>
                    <a:pt x="2424" y="14977"/>
                    <a:pt x="1363" y="14881"/>
                  </a:cubicBezTo>
                  <a:close/>
                  <a:moveTo>
                    <a:pt x="65" y="13764"/>
                  </a:moveTo>
                  <a:cubicBezTo>
                    <a:pt x="1967" y="13902"/>
                    <a:pt x="3845" y="13764"/>
                    <a:pt x="5734" y="13764"/>
                  </a:cubicBezTo>
                  <a:lnTo>
                    <a:pt x="5734" y="13764"/>
                  </a:lnTo>
                  <a:cubicBezTo>
                    <a:pt x="5611" y="15061"/>
                    <a:pt x="5734" y="16273"/>
                    <a:pt x="5734" y="17528"/>
                  </a:cubicBezTo>
                  <a:cubicBezTo>
                    <a:pt x="7362" y="17528"/>
                    <a:pt x="8990" y="17655"/>
                    <a:pt x="10618" y="17528"/>
                  </a:cubicBezTo>
                  <a:cubicBezTo>
                    <a:pt x="10446" y="16105"/>
                    <a:pt x="10618" y="14725"/>
                    <a:pt x="10618" y="13323"/>
                  </a:cubicBezTo>
                  <a:cubicBezTo>
                    <a:pt x="9161" y="13323"/>
                    <a:pt x="7716" y="13122"/>
                    <a:pt x="6246" y="13323"/>
                  </a:cubicBezTo>
                  <a:lnTo>
                    <a:pt x="6246" y="12206"/>
                  </a:lnTo>
                  <a:cubicBezTo>
                    <a:pt x="6062" y="11355"/>
                    <a:pt x="6246" y="10442"/>
                    <a:pt x="6246" y="9559"/>
                  </a:cubicBezTo>
                  <a:lnTo>
                    <a:pt x="6246" y="9559"/>
                  </a:lnTo>
                  <a:cubicBezTo>
                    <a:pt x="6246" y="9187"/>
                    <a:pt x="6246" y="8815"/>
                    <a:pt x="6246" y="8442"/>
                  </a:cubicBezTo>
                  <a:cubicBezTo>
                    <a:pt x="8173" y="8558"/>
                    <a:pt x="10026" y="8442"/>
                    <a:pt x="11915" y="8442"/>
                  </a:cubicBezTo>
                  <a:lnTo>
                    <a:pt x="11915" y="8442"/>
                  </a:lnTo>
                  <a:cubicBezTo>
                    <a:pt x="11756" y="9707"/>
                    <a:pt x="11915" y="10951"/>
                    <a:pt x="11915" y="12206"/>
                  </a:cubicBezTo>
                  <a:cubicBezTo>
                    <a:pt x="13543" y="12206"/>
                    <a:pt x="15073" y="12079"/>
                    <a:pt x="16799" y="12206"/>
                  </a:cubicBezTo>
                  <a:cubicBezTo>
                    <a:pt x="16958" y="10815"/>
                    <a:pt x="16676" y="9403"/>
                    <a:pt x="16799" y="8001"/>
                  </a:cubicBezTo>
                  <a:cubicBezTo>
                    <a:pt x="15342" y="8001"/>
                    <a:pt x="14020" y="8096"/>
                    <a:pt x="12428" y="8001"/>
                  </a:cubicBezTo>
                  <a:lnTo>
                    <a:pt x="12428" y="6884"/>
                  </a:lnTo>
                  <a:cubicBezTo>
                    <a:pt x="12428" y="6002"/>
                    <a:pt x="12292" y="5067"/>
                    <a:pt x="12428" y="4237"/>
                  </a:cubicBezTo>
                  <a:cubicBezTo>
                    <a:pt x="12428" y="3865"/>
                    <a:pt x="12428" y="3493"/>
                    <a:pt x="12428" y="3120"/>
                  </a:cubicBezTo>
                  <a:lnTo>
                    <a:pt x="13725" y="3120"/>
                  </a:lnTo>
                  <a:cubicBezTo>
                    <a:pt x="15072" y="3025"/>
                    <a:pt x="16639" y="3120"/>
                    <a:pt x="18096" y="3120"/>
                  </a:cubicBezTo>
                  <a:lnTo>
                    <a:pt x="18096" y="3120"/>
                  </a:lnTo>
                  <a:cubicBezTo>
                    <a:pt x="17900" y="4375"/>
                    <a:pt x="18096" y="5629"/>
                    <a:pt x="18096" y="6884"/>
                  </a:cubicBezTo>
                  <a:lnTo>
                    <a:pt x="19565" y="6884"/>
                  </a:lnTo>
                  <a:cubicBezTo>
                    <a:pt x="19479" y="4974"/>
                    <a:pt x="19565" y="3255"/>
                    <a:pt x="19565" y="1441"/>
                  </a:cubicBezTo>
                  <a:lnTo>
                    <a:pt x="18817" y="1441"/>
                  </a:lnTo>
                  <a:cubicBezTo>
                    <a:pt x="19500" y="992"/>
                    <a:pt x="19471" y="1094"/>
                    <a:pt x="20167" y="0"/>
                  </a:cubicBezTo>
                  <a:cubicBezTo>
                    <a:pt x="20323" y="501"/>
                    <a:pt x="20908" y="1056"/>
                    <a:pt x="21518" y="1441"/>
                  </a:cubicBezTo>
                  <a:lnTo>
                    <a:pt x="20862" y="1441"/>
                  </a:lnTo>
                  <a:cubicBezTo>
                    <a:pt x="20690" y="3171"/>
                    <a:pt x="20862" y="5069"/>
                    <a:pt x="20862" y="6884"/>
                  </a:cubicBezTo>
                  <a:lnTo>
                    <a:pt x="20874" y="6884"/>
                  </a:lnTo>
                  <a:lnTo>
                    <a:pt x="20874" y="8001"/>
                  </a:lnTo>
                  <a:lnTo>
                    <a:pt x="20862" y="8001"/>
                  </a:lnTo>
                  <a:lnTo>
                    <a:pt x="20862" y="8001"/>
                  </a:lnTo>
                  <a:lnTo>
                    <a:pt x="19565" y="8001"/>
                  </a:lnTo>
                  <a:lnTo>
                    <a:pt x="19565" y="8001"/>
                  </a:lnTo>
                  <a:lnTo>
                    <a:pt x="18096" y="8001"/>
                  </a:lnTo>
                  <a:cubicBezTo>
                    <a:pt x="18096" y="9775"/>
                    <a:pt x="17912" y="11475"/>
                    <a:pt x="18096" y="13323"/>
                  </a:cubicBezTo>
                  <a:lnTo>
                    <a:pt x="16799" y="13323"/>
                  </a:lnTo>
                  <a:lnTo>
                    <a:pt x="16799" y="13323"/>
                  </a:lnTo>
                  <a:cubicBezTo>
                    <a:pt x="15085" y="13143"/>
                    <a:pt x="13543" y="13323"/>
                    <a:pt x="11915" y="13323"/>
                  </a:cubicBezTo>
                  <a:cubicBezTo>
                    <a:pt x="11743" y="14830"/>
                    <a:pt x="11915" y="16126"/>
                    <a:pt x="11915" y="17528"/>
                  </a:cubicBezTo>
                  <a:lnTo>
                    <a:pt x="11915" y="17528"/>
                  </a:lnTo>
                  <a:cubicBezTo>
                    <a:pt x="11915" y="17900"/>
                    <a:pt x="11915" y="18273"/>
                    <a:pt x="11915" y="18645"/>
                  </a:cubicBezTo>
                  <a:lnTo>
                    <a:pt x="11915" y="18645"/>
                  </a:lnTo>
                  <a:lnTo>
                    <a:pt x="10618" y="18645"/>
                  </a:lnTo>
                  <a:lnTo>
                    <a:pt x="10618" y="18645"/>
                  </a:lnTo>
                  <a:cubicBezTo>
                    <a:pt x="8941" y="18793"/>
                    <a:pt x="7362" y="18645"/>
                    <a:pt x="5734" y="18645"/>
                  </a:cubicBezTo>
                  <a:cubicBezTo>
                    <a:pt x="5734" y="19630"/>
                    <a:pt x="5661" y="20530"/>
                    <a:pt x="5734" y="21600"/>
                  </a:cubicBezTo>
                  <a:lnTo>
                    <a:pt x="4869" y="21600"/>
                  </a:lnTo>
                  <a:lnTo>
                    <a:pt x="4869" y="21600"/>
                  </a:lnTo>
                  <a:cubicBezTo>
                    <a:pt x="3663" y="21600"/>
                    <a:pt x="2493" y="21484"/>
                    <a:pt x="1249" y="21600"/>
                  </a:cubicBezTo>
                  <a:lnTo>
                    <a:pt x="1249" y="20483"/>
                  </a:lnTo>
                  <a:cubicBezTo>
                    <a:pt x="2312" y="20483"/>
                    <a:pt x="3276" y="20546"/>
                    <a:pt x="4437" y="20483"/>
                  </a:cubicBezTo>
                  <a:cubicBezTo>
                    <a:pt x="4326" y="19817"/>
                    <a:pt x="4437" y="19258"/>
                    <a:pt x="4437" y="18645"/>
                  </a:cubicBezTo>
                  <a:cubicBezTo>
                    <a:pt x="2795" y="18529"/>
                    <a:pt x="1522" y="18645"/>
                    <a:pt x="65" y="18645"/>
                  </a:cubicBezTo>
                  <a:lnTo>
                    <a:pt x="65" y="17528"/>
                  </a:lnTo>
                  <a:cubicBezTo>
                    <a:pt x="-82" y="16624"/>
                    <a:pt x="65" y="15763"/>
                    <a:pt x="65" y="14881"/>
                  </a:cubicBezTo>
                  <a:lnTo>
                    <a:pt x="65" y="13764"/>
                  </a:lnTo>
                  <a:close/>
                </a:path>
              </a:pathLst>
            </a:custGeom>
            <a:noFill/>
            <a:ln w="762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237" name="Группа 17"/>
            <p:cNvGrpSpPr/>
            <p:nvPr/>
          </p:nvGrpSpPr>
          <p:grpSpPr>
            <a:xfrm>
              <a:off x="1477146" y="1502032"/>
              <a:ext cx="5990906" cy="5960897"/>
              <a:chOff x="0" y="0"/>
              <a:chExt cx="5990904" cy="5960895"/>
            </a:xfrm>
          </p:grpSpPr>
          <p:sp>
            <p:nvSpPr>
              <p:cNvPr id="1231" name="Полилиния 18"/>
              <p:cNvSpPr/>
              <p:nvPr/>
            </p:nvSpPr>
            <p:spPr>
              <a:xfrm flipH="1" flipV="1">
                <a:off x="5406378" y="0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2" name="Полилиния 19"/>
              <p:cNvSpPr/>
              <p:nvPr/>
            </p:nvSpPr>
            <p:spPr>
              <a:xfrm flipH="1" flipV="1">
                <a:off x="5402374" y="563595"/>
                <a:ext cx="584528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3" name="Полилиния 20"/>
              <p:cNvSpPr/>
              <p:nvPr/>
            </p:nvSpPr>
            <p:spPr>
              <a:xfrm flipH="1">
                <a:off x="2688598" y="2701763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4" name="Полилиния 21"/>
              <p:cNvSpPr/>
              <p:nvPr/>
            </p:nvSpPr>
            <p:spPr>
              <a:xfrm flipH="1">
                <a:off x="2709773" y="3265118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5" name="Полилиния 22"/>
              <p:cNvSpPr/>
              <p:nvPr/>
            </p:nvSpPr>
            <p:spPr>
              <a:xfrm flipH="1">
                <a:off x="0" y="5398371"/>
                <a:ext cx="584527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6" name="Полилиния 23"/>
              <p:cNvSpPr/>
              <p:nvPr/>
            </p:nvSpPr>
            <p:spPr>
              <a:xfrm flipH="1">
                <a:off x="7642" y="5960895"/>
                <a:ext cx="584528" cy="1"/>
              </a:xfrm>
              <a:prstGeom prst="line">
                <a:avLst/>
              </a:prstGeom>
              <a:noFill/>
              <a:ln w="76200" cap="rnd">
                <a:solidFill>
                  <a:srgbClr val="3F403F"/>
                </a:solidFill>
                <a:prstDash val="solid"/>
                <a:round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pPr>
                  <a:defRPr sz="3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239" name="Прямоугольник 9"/>
          <p:cNvSpPr/>
          <p:nvPr/>
        </p:nvSpPr>
        <p:spPr>
          <a:xfrm>
            <a:off x="2470335" y="510462"/>
            <a:ext cx="7251331" cy="707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89" extrusionOk="0">
                <a:moveTo>
                  <a:pt x="0" y="0"/>
                </a:moveTo>
                <a:lnTo>
                  <a:pt x="21600" y="0"/>
                </a:lnTo>
                <a:cubicBezTo>
                  <a:pt x="21600" y="6729"/>
                  <a:pt x="21488" y="13079"/>
                  <a:pt x="21600" y="20188"/>
                </a:cubicBezTo>
                <a:cubicBezTo>
                  <a:pt x="16970" y="18711"/>
                  <a:pt x="12291" y="21600"/>
                  <a:pt x="7709" y="19743"/>
                </a:cubicBezTo>
                <a:cubicBezTo>
                  <a:pt x="5107" y="18942"/>
                  <a:pt x="2570" y="20040"/>
                  <a:pt x="0" y="20188"/>
                </a:cubicBezTo>
                <a:cubicBezTo>
                  <a:pt x="96" y="12699"/>
                  <a:pt x="0" y="672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0" name="TextBox 59"/>
          <p:cNvSpPr txBox="1"/>
          <p:nvPr/>
        </p:nvSpPr>
        <p:spPr>
          <a:xfrm>
            <a:off x="2570801" y="584825"/>
            <a:ext cx="6965551" cy="546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lvl1pPr defTabSz="1828800">
              <a:lnSpc>
                <a:spcPct val="80000"/>
              </a:lnSpc>
              <a:defRPr sz="72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pPr algn="ctr"/>
            <a:r>
              <a:rPr lang="ru-RU" sz="3600" dirty="0"/>
              <a:t>Введение</a:t>
            </a:r>
            <a:endParaRPr sz="3600" dirty="0"/>
          </a:p>
        </p:txBody>
      </p:sp>
      <p:sp>
        <p:nvSpPr>
          <p:cNvPr id="1241" name="Прямоугольник 29"/>
          <p:cNvSpPr txBox="1"/>
          <p:nvPr/>
        </p:nvSpPr>
        <p:spPr>
          <a:xfrm>
            <a:off x="5645924" y="1828772"/>
            <a:ext cx="3638092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Объяснение </a:t>
            </a:r>
            <a:r>
              <a:rPr lang="en-US" sz="2000" dirty="0"/>
              <a:t>backend</a:t>
            </a:r>
            <a:r>
              <a:rPr lang="ru-RU" sz="2000" dirty="0"/>
              <a:t>-разработки</a:t>
            </a:r>
            <a:endParaRPr sz="900" dirty="0"/>
          </a:p>
        </p:txBody>
      </p:sp>
      <p:sp>
        <p:nvSpPr>
          <p:cNvPr id="1242" name="Прямоугольник 30"/>
          <p:cNvSpPr txBox="1"/>
          <p:nvPr/>
        </p:nvSpPr>
        <p:spPr>
          <a:xfrm>
            <a:off x="4286194" y="3219304"/>
            <a:ext cx="3638092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Преимущества </a:t>
            </a:r>
            <a:r>
              <a:rPr lang="en" sz="2000" dirty="0"/>
              <a:t>Python </a:t>
            </a:r>
            <a:r>
              <a:rPr lang="ru-RU" sz="2000" dirty="0"/>
              <a:t>в </a:t>
            </a:r>
            <a:r>
              <a:rPr lang="en-US" sz="2000" dirty="0"/>
              <a:t>backend</a:t>
            </a:r>
            <a:r>
              <a:rPr lang="ru-RU" sz="2000" dirty="0"/>
              <a:t>-разработке</a:t>
            </a:r>
            <a:endParaRPr sz="900" dirty="0"/>
          </a:p>
        </p:txBody>
      </p:sp>
      <p:sp>
        <p:nvSpPr>
          <p:cNvPr id="1243" name="Прямоугольник 31"/>
          <p:cNvSpPr txBox="1"/>
          <p:nvPr/>
        </p:nvSpPr>
        <p:spPr>
          <a:xfrm>
            <a:off x="2952066" y="4568782"/>
            <a:ext cx="3638092" cy="344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Обзор программы презентации</a:t>
            </a:r>
            <a:endParaRPr sz="900" dirty="0"/>
          </a:p>
        </p:txBody>
      </p:sp>
      <p:sp>
        <p:nvSpPr>
          <p:cNvPr id="1275" name="Полилиния 51"/>
          <p:cNvSpPr/>
          <p:nvPr/>
        </p:nvSpPr>
        <p:spPr>
          <a:xfrm>
            <a:off x="3206622" y="3432445"/>
            <a:ext cx="524892" cy="518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14" y="9264"/>
                </a:moveTo>
                <a:lnTo>
                  <a:pt x="8476" y="9264"/>
                </a:lnTo>
                <a:cubicBezTo>
                  <a:pt x="8247" y="10109"/>
                  <a:pt x="8476" y="10912"/>
                  <a:pt x="8476" y="11736"/>
                </a:cubicBezTo>
                <a:lnTo>
                  <a:pt x="5914" y="11736"/>
                </a:lnTo>
                <a:close/>
                <a:moveTo>
                  <a:pt x="9498" y="7039"/>
                </a:moveTo>
                <a:lnTo>
                  <a:pt x="12060" y="7039"/>
                </a:lnTo>
                <a:cubicBezTo>
                  <a:pt x="12203" y="8604"/>
                  <a:pt x="12060" y="10170"/>
                  <a:pt x="12060" y="11736"/>
                </a:cubicBezTo>
                <a:lnTo>
                  <a:pt x="9498" y="11736"/>
                </a:lnTo>
                <a:cubicBezTo>
                  <a:pt x="9498" y="10170"/>
                  <a:pt x="9727" y="8604"/>
                  <a:pt x="9498" y="7039"/>
                </a:cubicBezTo>
                <a:close/>
                <a:moveTo>
                  <a:pt x="13090" y="4566"/>
                </a:moveTo>
                <a:lnTo>
                  <a:pt x="15652" y="4566"/>
                </a:lnTo>
                <a:cubicBezTo>
                  <a:pt x="15852" y="6977"/>
                  <a:pt x="15652" y="9346"/>
                  <a:pt x="15652" y="11736"/>
                </a:cubicBezTo>
                <a:lnTo>
                  <a:pt x="13090" y="11736"/>
                </a:lnTo>
                <a:cubicBezTo>
                  <a:pt x="13090" y="9346"/>
                  <a:pt x="13319" y="6977"/>
                  <a:pt x="13090" y="4566"/>
                </a:cubicBezTo>
                <a:close/>
                <a:moveTo>
                  <a:pt x="14758" y="2968"/>
                </a:moveTo>
                <a:cubicBezTo>
                  <a:pt x="10762" y="2910"/>
                  <a:pt x="6838" y="3144"/>
                  <a:pt x="2856" y="3144"/>
                </a:cubicBezTo>
                <a:cubicBezTo>
                  <a:pt x="2856" y="6522"/>
                  <a:pt x="2548" y="9848"/>
                  <a:pt x="2856" y="13278"/>
                </a:cubicBezTo>
                <a:cubicBezTo>
                  <a:pt x="8370" y="13590"/>
                  <a:pt x="13474" y="13278"/>
                  <a:pt x="18782" y="13278"/>
                </a:cubicBezTo>
                <a:cubicBezTo>
                  <a:pt x="19090" y="9952"/>
                  <a:pt x="18782" y="6522"/>
                  <a:pt x="18782" y="3144"/>
                </a:cubicBezTo>
                <a:cubicBezTo>
                  <a:pt x="17430" y="3040"/>
                  <a:pt x="16090" y="2988"/>
                  <a:pt x="14758" y="2968"/>
                </a:cubicBezTo>
                <a:close/>
                <a:moveTo>
                  <a:pt x="10834" y="0"/>
                </a:moveTo>
                <a:cubicBezTo>
                  <a:pt x="10975" y="0"/>
                  <a:pt x="11360" y="238"/>
                  <a:pt x="11360" y="533"/>
                </a:cubicBezTo>
                <a:lnTo>
                  <a:pt x="11360" y="1119"/>
                </a:lnTo>
                <a:cubicBezTo>
                  <a:pt x="14598" y="1119"/>
                  <a:pt x="17631" y="1483"/>
                  <a:pt x="21074" y="1119"/>
                </a:cubicBezTo>
                <a:cubicBezTo>
                  <a:pt x="21365" y="1119"/>
                  <a:pt x="21600" y="1358"/>
                  <a:pt x="21600" y="1652"/>
                </a:cubicBezTo>
                <a:cubicBezTo>
                  <a:pt x="21600" y="1946"/>
                  <a:pt x="21365" y="2184"/>
                  <a:pt x="21074" y="2184"/>
                </a:cubicBezTo>
                <a:lnTo>
                  <a:pt x="20421" y="2184"/>
                </a:lnTo>
                <a:cubicBezTo>
                  <a:pt x="20421" y="6179"/>
                  <a:pt x="20729" y="10173"/>
                  <a:pt x="20421" y="14167"/>
                </a:cubicBezTo>
                <a:lnTo>
                  <a:pt x="21074" y="14167"/>
                </a:lnTo>
                <a:cubicBezTo>
                  <a:pt x="21365" y="14167"/>
                  <a:pt x="21600" y="14406"/>
                  <a:pt x="21600" y="14700"/>
                </a:cubicBezTo>
                <a:cubicBezTo>
                  <a:pt x="21600" y="14994"/>
                  <a:pt x="21365" y="15232"/>
                  <a:pt x="21074" y="15232"/>
                </a:cubicBezTo>
                <a:lnTo>
                  <a:pt x="12229" y="15232"/>
                </a:lnTo>
                <a:cubicBezTo>
                  <a:pt x="13496" y="16932"/>
                  <a:pt x="15276" y="18319"/>
                  <a:pt x="16799" y="19862"/>
                </a:cubicBezTo>
                <a:cubicBezTo>
                  <a:pt x="17005" y="20070"/>
                  <a:pt x="17005" y="20407"/>
                  <a:pt x="16799" y="20615"/>
                </a:cubicBezTo>
                <a:cubicBezTo>
                  <a:pt x="16594" y="20823"/>
                  <a:pt x="16261" y="20823"/>
                  <a:pt x="16056" y="20615"/>
                </a:cubicBezTo>
                <a:cubicBezTo>
                  <a:pt x="14479" y="19018"/>
                  <a:pt x="12800" y="17577"/>
                  <a:pt x="11326" y="15824"/>
                </a:cubicBezTo>
                <a:cubicBezTo>
                  <a:pt x="11531" y="17676"/>
                  <a:pt x="11326" y="19320"/>
                  <a:pt x="11326" y="21067"/>
                </a:cubicBezTo>
                <a:cubicBezTo>
                  <a:pt x="11326" y="21362"/>
                  <a:pt x="11090" y="21600"/>
                  <a:pt x="10800" y="21600"/>
                </a:cubicBezTo>
                <a:cubicBezTo>
                  <a:pt x="10510" y="21600"/>
                  <a:pt x="10274" y="21362"/>
                  <a:pt x="10274" y="21067"/>
                </a:cubicBezTo>
                <a:cubicBezTo>
                  <a:pt x="10274" y="19329"/>
                  <a:pt x="10582" y="17642"/>
                  <a:pt x="10274" y="15851"/>
                </a:cubicBezTo>
                <a:cubicBezTo>
                  <a:pt x="8421" y="17260"/>
                  <a:pt x="7185" y="18981"/>
                  <a:pt x="5640" y="20546"/>
                </a:cubicBezTo>
                <a:cubicBezTo>
                  <a:pt x="5434" y="20754"/>
                  <a:pt x="5101" y="20754"/>
                  <a:pt x="4896" y="20546"/>
                </a:cubicBezTo>
                <a:cubicBezTo>
                  <a:pt x="4691" y="20338"/>
                  <a:pt x="4691" y="20000"/>
                  <a:pt x="4896" y="19792"/>
                </a:cubicBezTo>
                <a:cubicBezTo>
                  <a:pt x="6397" y="18272"/>
                  <a:pt x="7641" y="16804"/>
                  <a:pt x="9398" y="15232"/>
                </a:cubicBezTo>
                <a:lnTo>
                  <a:pt x="526" y="15232"/>
                </a:lnTo>
                <a:cubicBezTo>
                  <a:pt x="235" y="15232"/>
                  <a:pt x="0" y="14994"/>
                  <a:pt x="0" y="14700"/>
                </a:cubicBezTo>
                <a:cubicBezTo>
                  <a:pt x="0" y="14406"/>
                  <a:pt x="235" y="14167"/>
                  <a:pt x="526" y="14167"/>
                </a:cubicBezTo>
                <a:lnTo>
                  <a:pt x="1218" y="14167"/>
                </a:lnTo>
                <a:cubicBezTo>
                  <a:pt x="1577" y="10277"/>
                  <a:pt x="1218" y="6179"/>
                  <a:pt x="1218" y="2184"/>
                </a:cubicBezTo>
                <a:lnTo>
                  <a:pt x="526" y="2184"/>
                </a:lnTo>
                <a:cubicBezTo>
                  <a:pt x="235" y="2184"/>
                  <a:pt x="0" y="1946"/>
                  <a:pt x="0" y="1652"/>
                </a:cubicBezTo>
                <a:cubicBezTo>
                  <a:pt x="0" y="1358"/>
                  <a:pt x="235" y="1119"/>
                  <a:pt x="526" y="1119"/>
                </a:cubicBezTo>
                <a:cubicBezTo>
                  <a:pt x="3787" y="1483"/>
                  <a:pt x="7048" y="1119"/>
                  <a:pt x="10309" y="1119"/>
                </a:cubicBezTo>
                <a:lnTo>
                  <a:pt x="10514" y="533"/>
                </a:lnTo>
                <a:cubicBezTo>
                  <a:pt x="10514" y="238"/>
                  <a:pt x="10693" y="0"/>
                  <a:pt x="10834" y="0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76" name="Полилиния 52"/>
          <p:cNvSpPr/>
          <p:nvPr/>
        </p:nvSpPr>
        <p:spPr>
          <a:xfrm rot="5400000">
            <a:off x="1868189" y="4811605"/>
            <a:ext cx="518185" cy="524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57" y="12924"/>
                </a:moveTo>
                <a:cubicBezTo>
                  <a:pt x="5857" y="11050"/>
                  <a:pt x="7240" y="9511"/>
                  <a:pt x="8059" y="7303"/>
                </a:cubicBezTo>
                <a:cubicBezTo>
                  <a:pt x="9047" y="9511"/>
                  <a:pt x="10260" y="11050"/>
                  <a:pt x="11361" y="12924"/>
                </a:cubicBezTo>
                <a:cubicBezTo>
                  <a:pt x="9160" y="12924"/>
                  <a:pt x="7015" y="12478"/>
                  <a:pt x="4757" y="12924"/>
                </a:cubicBezTo>
                <a:close/>
                <a:moveTo>
                  <a:pt x="2968" y="6842"/>
                </a:moveTo>
                <a:cubicBezTo>
                  <a:pt x="2910" y="10838"/>
                  <a:pt x="3144" y="14762"/>
                  <a:pt x="3144" y="18744"/>
                </a:cubicBezTo>
                <a:cubicBezTo>
                  <a:pt x="6522" y="18744"/>
                  <a:pt x="9848" y="19052"/>
                  <a:pt x="13278" y="18744"/>
                </a:cubicBezTo>
                <a:cubicBezTo>
                  <a:pt x="13590" y="13230"/>
                  <a:pt x="13278" y="8126"/>
                  <a:pt x="13278" y="2818"/>
                </a:cubicBezTo>
                <a:cubicBezTo>
                  <a:pt x="9952" y="2510"/>
                  <a:pt x="6522" y="2818"/>
                  <a:pt x="3144" y="2818"/>
                </a:cubicBezTo>
                <a:cubicBezTo>
                  <a:pt x="3040" y="4170"/>
                  <a:pt x="2988" y="5510"/>
                  <a:pt x="2968" y="6842"/>
                </a:cubicBezTo>
                <a:close/>
                <a:moveTo>
                  <a:pt x="0" y="10766"/>
                </a:moveTo>
                <a:cubicBezTo>
                  <a:pt x="0" y="10625"/>
                  <a:pt x="238" y="10240"/>
                  <a:pt x="533" y="10240"/>
                </a:cubicBezTo>
                <a:lnTo>
                  <a:pt x="1119" y="10240"/>
                </a:lnTo>
                <a:cubicBezTo>
                  <a:pt x="1119" y="7002"/>
                  <a:pt x="1483" y="3969"/>
                  <a:pt x="1119" y="526"/>
                </a:cubicBezTo>
                <a:cubicBezTo>
                  <a:pt x="1119" y="235"/>
                  <a:pt x="1358" y="0"/>
                  <a:pt x="1652" y="0"/>
                </a:cubicBezTo>
                <a:cubicBezTo>
                  <a:pt x="1946" y="0"/>
                  <a:pt x="2184" y="235"/>
                  <a:pt x="2184" y="526"/>
                </a:cubicBezTo>
                <a:lnTo>
                  <a:pt x="2184" y="1179"/>
                </a:lnTo>
                <a:cubicBezTo>
                  <a:pt x="6179" y="1179"/>
                  <a:pt x="10173" y="871"/>
                  <a:pt x="14167" y="1179"/>
                </a:cubicBezTo>
                <a:lnTo>
                  <a:pt x="14167" y="526"/>
                </a:lnTo>
                <a:cubicBezTo>
                  <a:pt x="14167" y="235"/>
                  <a:pt x="14406" y="0"/>
                  <a:pt x="14700" y="0"/>
                </a:cubicBezTo>
                <a:cubicBezTo>
                  <a:pt x="14994" y="0"/>
                  <a:pt x="15232" y="235"/>
                  <a:pt x="15232" y="526"/>
                </a:cubicBezTo>
                <a:lnTo>
                  <a:pt x="15232" y="9371"/>
                </a:lnTo>
                <a:cubicBezTo>
                  <a:pt x="16932" y="8104"/>
                  <a:pt x="18319" y="6324"/>
                  <a:pt x="19862" y="4801"/>
                </a:cubicBezTo>
                <a:cubicBezTo>
                  <a:pt x="20070" y="4595"/>
                  <a:pt x="20407" y="4595"/>
                  <a:pt x="20615" y="4801"/>
                </a:cubicBezTo>
                <a:cubicBezTo>
                  <a:pt x="20823" y="5006"/>
                  <a:pt x="20823" y="5339"/>
                  <a:pt x="20615" y="5544"/>
                </a:cubicBezTo>
                <a:cubicBezTo>
                  <a:pt x="19018" y="7121"/>
                  <a:pt x="17577" y="8800"/>
                  <a:pt x="15824" y="10274"/>
                </a:cubicBezTo>
                <a:cubicBezTo>
                  <a:pt x="17676" y="10069"/>
                  <a:pt x="19320" y="10274"/>
                  <a:pt x="21067" y="10274"/>
                </a:cubicBezTo>
                <a:cubicBezTo>
                  <a:pt x="21362" y="10274"/>
                  <a:pt x="21600" y="10510"/>
                  <a:pt x="21600" y="10800"/>
                </a:cubicBezTo>
                <a:cubicBezTo>
                  <a:pt x="21600" y="11090"/>
                  <a:pt x="21362" y="11326"/>
                  <a:pt x="21067" y="11326"/>
                </a:cubicBezTo>
                <a:cubicBezTo>
                  <a:pt x="19329" y="11326"/>
                  <a:pt x="17642" y="11018"/>
                  <a:pt x="15851" y="11326"/>
                </a:cubicBezTo>
                <a:cubicBezTo>
                  <a:pt x="17260" y="13179"/>
                  <a:pt x="18981" y="14415"/>
                  <a:pt x="20546" y="15960"/>
                </a:cubicBezTo>
                <a:cubicBezTo>
                  <a:pt x="20754" y="16166"/>
                  <a:pt x="20754" y="16499"/>
                  <a:pt x="20546" y="16704"/>
                </a:cubicBezTo>
                <a:cubicBezTo>
                  <a:pt x="20338" y="16909"/>
                  <a:pt x="20000" y="16909"/>
                  <a:pt x="19792" y="16704"/>
                </a:cubicBezTo>
                <a:cubicBezTo>
                  <a:pt x="18272" y="15203"/>
                  <a:pt x="16804" y="13959"/>
                  <a:pt x="15232" y="12202"/>
                </a:cubicBezTo>
                <a:lnTo>
                  <a:pt x="15232" y="21074"/>
                </a:lnTo>
                <a:cubicBezTo>
                  <a:pt x="15232" y="21365"/>
                  <a:pt x="14994" y="21600"/>
                  <a:pt x="14700" y="21600"/>
                </a:cubicBezTo>
                <a:cubicBezTo>
                  <a:pt x="14406" y="21600"/>
                  <a:pt x="14167" y="21365"/>
                  <a:pt x="14167" y="21074"/>
                </a:cubicBezTo>
                <a:lnTo>
                  <a:pt x="14167" y="20382"/>
                </a:lnTo>
                <a:cubicBezTo>
                  <a:pt x="10277" y="20023"/>
                  <a:pt x="6179" y="20382"/>
                  <a:pt x="2184" y="20382"/>
                </a:cubicBezTo>
                <a:lnTo>
                  <a:pt x="2184" y="21074"/>
                </a:lnTo>
                <a:cubicBezTo>
                  <a:pt x="2184" y="21365"/>
                  <a:pt x="1946" y="21600"/>
                  <a:pt x="1652" y="21600"/>
                </a:cubicBezTo>
                <a:cubicBezTo>
                  <a:pt x="1358" y="21600"/>
                  <a:pt x="1119" y="21365"/>
                  <a:pt x="1119" y="21074"/>
                </a:cubicBezTo>
                <a:cubicBezTo>
                  <a:pt x="1483" y="17813"/>
                  <a:pt x="1119" y="14552"/>
                  <a:pt x="1119" y="11291"/>
                </a:cubicBezTo>
                <a:lnTo>
                  <a:pt x="533" y="11086"/>
                </a:lnTo>
                <a:cubicBezTo>
                  <a:pt x="238" y="11086"/>
                  <a:pt x="0" y="10907"/>
                  <a:pt x="0" y="10766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77" name="Полилиния 53"/>
          <p:cNvSpPr/>
          <p:nvPr/>
        </p:nvSpPr>
        <p:spPr>
          <a:xfrm rot="16200000">
            <a:off x="4569495" y="2078549"/>
            <a:ext cx="518183" cy="524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6" y="2856"/>
                </a:moveTo>
                <a:cubicBezTo>
                  <a:pt x="15078" y="2856"/>
                  <a:pt x="11752" y="2548"/>
                  <a:pt x="8322" y="2856"/>
                </a:cubicBezTo>
                <a:cubicBezTo>
                  <a:pt x="8010" y="8370"/>
                  <a:pt x="8322" y="13474"/>
                  <a:pt x="8322" y="18782"/>
                </a:cubicBezTo>
                <a:cubicBezTo>
                  <a:pt x="11648" y="19090"/>
                  <a:pt x="15078" y="18782"/>
                  <a:pt x="18456" y="18782"/>
                </a:cubicBezTo>
                <a:cubicBezTo>
                  <a:pt x="18872" y="13371"/>
                  <a:pt x="18456" y="8165"/>
                  <a:pt x="18456" y="2856"/>
                </a:cubicBezTo>
                <a:close/>
                <a:moveTo>
                  <a:pt x="21600" y="10834"/>
                </a:moveTo>
                <a:cubicBezTo>
                  <a:pt x="21600" y="10975"/>
                  <a:pt x="21362" y="11360"/>
                  <a:pt x="21067" y="11360"/>
                </a:cubicBezTo>
                <a:lnTo>
                  <a:pt x="20481" y="11360"/>
                </a:lnTo>
                <a:cubicBezTo>
                  <a:pt x="20481" y="14598"/>
                  <a:pt x="20117" y="17631"/>
                  <a:pt x="20481" y="21074"/>
                </a:cubicBezTo>
                <a:cubicBezTo>
                  <a:pt x="20481" y="21365"/>
                  <a:pt x="20242" y="21600"/>
                  <a:pt x="19948" y="21600"/>
                </a:cubicBezTo>
                <a:cubicBezTo>
                  <a:pt x="19654" y="21600"/>
                  <a:pt x="19416" y="21365"/>
                  <a:pt x="19416" y="21074"/>
                </a:cubicBezTo>
                <a:lnTo>
                  <a:pt x="19416" y="20421"/>
                </a:lnTo>
                <a:cubicBezTo>
                  <a:pt x="15421" y="20421"/>
                  <a:pt x="11427" y="20729"/>
                  <a:pt x="7433" y="20421"/>
                </a:cubicBezTo>
                <a:lnTo>
                  <a:pt x="7433" y="21074"/>
                </a:lnTo>
                <a:cubicBezTo>
                  <a:pt x="7433" y="21365"/>
                  <a:pt x="7194" y="21600"/>
                  <a:pt x="6900" y="21600"/>
                </a:cubicBezTo>
                <a:cubicBezTo>
                  <a:pt x="6606" y="21600"/>
                  <a:pt x="6368" y="21365"/>
                  <a:pt x="6368" y="21074"/>
                </a:cubicBezTo>
                <a:lnTo>
                  <a:pt x="6368" y="12229"/>
                </a:lnTo>
                <a:cubicBezTo>
                  <a:pt x="4668" y="13496"/>
                  <a:pt x="3281" y="15276"/>
                  <a:pt x="1738" y="16799"/>
                </a:cubicBezTo>
                <a:cubicBezTo>
                  <a:pt x="1530" y="17005"/>
                  <a:pt x="1193" y="17005"/>
                  <a:pt x="985" y="16799"/>
                </a:cubicBezTo>
                <a:cubicBezTo>
                  <a:pt x="777" y="16594"/>
                  <a:pt x="777" y="16261"/>
                  <a:pt x="985" y="16056"/>
                </a:cubicBezTo>
                <a:cubicBezTo>
                  <a:pt x="2582" y="14479"/>
                  <a:pt x="4023" y="12800"/>
                  <a:pt x="5776" y="11326"/>
                </a:cubicBezTo>
                <a:cubicBezTo>
                  <a:pt x="3924" y="11531"/>
                  <a:pt x="2280" y="11326"/>
                  <a:pt x="533" y="11326"/>
                </a:cubicBezTo>
                <a:cubicBezTo>
                  <a:pt x="238" y="11326"/>
                  <a:pt x="0" y="11090"/>
                  <a:pt x="0" y="10800"/>
                </a:cubicBezTo>
                <a:cubicBezTo>
                  <a:pt x="0" y="10510"/>
                  <a:pt x="238" y="10274"/>
                  <a:pt x="533" y="10274"/>
                </a:cubicBezTo>
                <a:cubicBezTo>
                  <a:pt x="2271" y="10274"/>
                  <a:pt x="3958" y="10582"/>
                  <a:pt x="5749" y="10274"/>
                </a:cubicBezTo>
                <a:cubicBezTo>
                  <a:pt x="4340" y="8421"/>
                  <a:pt x="2619" y="7185"/>
                  <a:pt x="1054" y="5640"/>
                </a:cubicBezTo>
                <a:cubicBezTo>
                  <a:pt x="846" y="5434"/>
                  <a:pt x="846" y="5101"/>
                  <a:pt x="1054" y="4896"/>
                </a:cubicBezTo>
                <a:cubicBezTo>
                  <a:pt x="1262" y="4691"/>
                  <a:pt x="1600" y="4691"/>
                  <a:pt x="1808" y="4896"/>
                </a:cubicBezTo>
                <a:cubicBezTo>
                  <a:pt x="3328" y="6397"/>
                  <a:pt x="4796" y="7641"/>
                  <a:pt x="6368" y="9398"/>
                </a:cubicBezTo>
                <a:lnTo>
                  <a:pt x="6368" y="526"/>
                </a:lnTo>
                <a:cubicBezTo>
                  <a:pt x="6368" y="235"/>
                  <a:pt x="6606" y="0"/>
                  <a:pt x="6900" y="0"/>
                </a:cubicBezTo>
                <a:cubicBezTo>
                  <a:pt x="7194" y="0"/>
                  <a:pt x="7433" y="235"/>
                  <a:pt x="7433" y="526"/>
                </a:cubicBezTo>
                <a:lnTo>
                  <a:pt x="7433" y="1218"/>
                </a:lnTo>
                <a:cubicBezTo>
                  <a:pt x="11323" y="1577"/>
                  <a:pt x="15421" y="1218"/>
                  <a:pt x="19416" y="1218"/>
                </a:cubicBezTo>
                <a:lnTo>
                  <a:pt x="19416" y="526"/>
                </a:lnTo>
                <a:cubicBezTo>
                  <a:pt x="19416" y="235"/>
                  <a:pt x="19654" y="0"/>
                  <a:pt x="19948" y="0"/>
                </a:cubicBezTo>
                <a:cubicBezTo>
                  <a:pt x="20242" y="0"/>
                  <a:pt x="20481" y="235"/>
                  <a:pt x="20481" y="526"/>
                </a:cubicBezTo>
                <a:cubicBezTo>
                  <a:pt x="20117" y="3787"/>
                  <a:pt x="20481" y="7048"/>
                  <a:pt x="20481" y="10309"/>
                </a:cubicBezTo>
                <a:lnTo>
                  <a:pt x="21067" y="10514"/>
                </a:lnTo>
                <a:cubicBezTo>
                  <a:pt x="21362" y="10514"/>
                  <a:pt x="21600" y="10693"/>
                  <a:pt x="21600" y="10834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4690A8-A873-084D-A4C3-CE9FF739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040" y="2905987"/>
            <a:ext cx="4660900" cy="3670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8">
            <a:extLst>
              <a:ext uri="{FF2B5EF4-FFF2-40B4-BE49-F238E27FC236}">
                <a16:creationId xmlns:a16="http://schemas.microsoft.com/office/drawing/2014/main" id="{E626277D-9A8E-DB4D-941E-41A8687F3904}"/>
              </a:ext>
            </a:extLst>
          </p:cNvPr>
          <p:cNvSpPr txBox="1"/>
          <p:nvPr/>
        </p:nvSpPr>
        <p:spPr>
          <a:xfrm>
            <a:off x="1169010" y="45024"/>
            <a:ext cx="9863854" cy="689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lnSpc>
                <a:spcPct val="80000"/>
              </a:lnSpc>
              <a:defRPr sz="54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4000" dirty="0"/>
              <a:t>Преимущества </a:t>
            </a:r>
            <a:r>
              <a:rPr lang="en" sz="4000" dirty="0"/>
              <a:t>Python </a:t>
            </a:r>
            <a:r>
              <a:rPr lang="ru-RU" sz="4000" dirty="0"/>
              <a:t>в </a:t>
            </a:r>
            <a:r>
              <a:rPr lang="en" sz="4000" dirty="0"/>
              <a:t>backend-</a:t>
            </a:r>
            <a:r>
              <a:rPr lang="ru-RU" sz="4000" dirty="0"/>
              <a:t>разработке</a:t>
            </a:r>
          </a:p>
        </p:txBody>
      </p:sp>
      <p:sp>
        <p:nvSpPr>
          <p:cNvPr id="3" name="Полилиния 29">
            <a:extLst>
              <a:ext uri="{FF2B5EF4-FFF2-40B4-BE49-F238E27FC236}">
                <a16:creationId xmlns:a16="http://schemas.microsoft.com/office/drawing/2014/main" id="{7F6B5901-2FF9-B444-9F5B-50FCE0D3165D}"/>
              </a:ext>
            </a:extLst>
          </p:cNvPr>
          <p:cNvSpPr/>
          <p:nvPr/>
        </p:nvSpPr>
        <p:spPr>
          <a:xfrm rot="164727">
            <a:off x="2072256" y="543266"/>
            <a:ext cx="8047488" cy="437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8502" y="4960"/>
                  <a:pt x="21600" y="0"/>
                </a:cubicBezTo>
              </a:path>
            </a:pathLst>
          </a:custGeom>
          <a:ln w="381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3011CB62-DAEF-D542-8336-DE70F4F6F834}"/>
              </a:ext>
            </a:extLst>
          </p:cNvPr>
          <p:cNvSpPr txBox="1"/>
          <p:nvPr/>
        </p:nvSpPr>
        <p:spPr>
          <a:xfrm>
            <a:off x="810449" y="1382580"/>
            <a:ext cx="2125577" cy="76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Простота изучения и использования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4F5DFEE8-A5A9-5649-A44B-20D71F74B661}"/>
              </a:ext>
            </a:extLst>
          </p:cNvPr>
          <p:cNvSpPr txBox="1"/>
          <p:nvPr/>
        </p:nvSpPr>
        <p:spPr>
          <a:xfrm>
            <a:off x="1218791" y="5510417"/>
            <a:ext cx="4030935" cy="411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defTabSz="1828800"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Масштабируемость</a:t>
            </a:r>
            <a:endParaRPr lang="en-GB" sz="3200" b="1" dirty="0"/>
          </a:p>
        </p:txBody>
      </p:sp>
      <p:sp>
        <p:nvSpPr>
          <p:cNvPr id="10" name="TextBox 27">
            <a:extLst>
              <a:ext uri="{FF2B5EF4-FFF2-40B4-BE49-F238E27FC236}">
                <a16:creationId xmlns:a16="http://schemas.microsoft.com/office/drawing/2014/main" id="{884D7A3B-A3E8-C34F-B714-89822ADE14A4}"/>
              </a:ext>
            </a:extLst>
          </p:cNvPr>
          <p:cNvSpPr txBox="1"/>
          <p:nvPr/>
        </p:nvSpPr>
        <p:spPr>
          <a:xfrm>
            <a:off x="1018414" y="3255182"/>
            <a:ext cx="2843358" cy="85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defTabSz="1828800"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Широкий выбор библиотек и </a:t>
            </a:r>
            <a:r>
              <a:rPr lang="ru-RU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фреймворков</a:t>
            </a:r>
            <a:endParaRPr lang="en-GB" sz="3200" b="1" dirty="0"/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84E70C62-82AB-064B-B303-BF6C39C66CB9}"/>
              </a:ext>
            </a:extLst>
          </p:cNvPr>
          <p:cNvSpPr txBox="1"/>
          <p:nvPr/>
        </p:nvSpPr>
        <p:spPr>
          <a:xfrm>
            <a:off x="8776161" y="1501372"/>
            <a:ext cx="3616716" cy="4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Универсальность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A8D12F94-EE20-044C-A6E6-BE3C6E003146}"/>
              </a:ext>
            </a:extLst>
          </p:cNvPr>
          <p:cNvSpPr txBox="1"/>
          <p:nvPr/>
        </p:nvSpPr>
        <p:spPr>
          <a:xfrm>
            <a:off x="9254431" y="5337520"/>
            <a:ext cx="2713350" cy="63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defTabSz="1828800"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Кроссплатформенная совместимость</a:t>
            </a:r>
            <a:endParaRPr sz="3200" b="1" dirty="0"/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747880D9-B975-D64E-9BD9-D871D6F170AE}"/>
              </a:ext>
            </a:extLst>
          </p:cNvPr>
          <p:cNvSpPr txBox="1"/>
          <p:nvPr/>
        </p:nvSpPr>
        <p:spPr>
          <a:xfrm>
            <a:off x="9227844" y="3407666"/>
            <a:ext cx="2713350" cy="411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defTabSz="1828800"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сообщества</a:t>
            </a:r>
            <a:endParaRPr sz="3200" b="1" dirty="0"/>
          </a:p>
        </p:txBody>
      </p:sp>
      <p:sp>
        <p:nvSpPr>
          <p:cNvPr id="14" name="Овал 4">
            <a:extLst>
              <a:ext uri="{FF2B5EF4-FFF2-40B4-BE49-F238E27FC236}">
                <a16:creationId xmlns:a16="http://schemas.microsoft.com/office/drawing/2014/main" id="{86012313-CB8B-D04F-A3AE-0D002CE62D9F}"/>
              </a:ext>
            </a:extLst>
          </p:cNvPr>
          <p:cNvSpPr/>
          <p:nvPr/>
        </p:nvSpPr>
        <p:spPr>
          <a:xfrm>
            <a:off x="4656000" y="2252864"/>
            <a:ext cx="2880000" cy="28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1" h="21322" extrusionOk="0">
                <a:moveTo>
                  <a:pt x="17" y="10667"/>
                </a:moveTo>
                <a:cubicBezTo>
                  <a:pt x="-339" y="4842"/>
                  <a:pt x="4888" y="-278"/>
                  <a:pt x="10639" y="12"/>
                </a:cubicBezTo>
                <a:cubicBezTo>
                  <a:pt x="16390" y="302"/>
                  <a:pt x="21261" y="4782"/>
                  <a:pt x="21261" y="10667"/>
                </a:cubicBezTo>
                <a:cubicBezTo>
                  <a:pt x="21261" y="16552"/>
                  <a:pt x="16505" y="21322"/>
                  <a:pt x="10639" y="21322"/>
                </a:cubicBezTo>
                <a:cubicBezTo>
                  <a:pt x="4773" y="21322"/>
                  <a:pt x="373" y="16492"/>
                  <a:pt x="17" y="10667"/>
                </a:cubicBezTo>
                <a:close/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0">
              <a:defRPr sz="3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C41BE9-8EE3-BF46-B29D-22FFDC9828F6}"/>
              </a:ext>
            </a:extLst>
          </p:cNvPr>
          <p:cNvSpPr txBox="1"/>
          <p:nvPr/>
        </p:nvSpPr>
        <p:spPr>
          <a:xfrm>
            <a:off x="4748748" y="3285154"/>
            <a:ext cx="277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Преимущества</a:t>
            </a:r>
            <a:endParaRPr lang="ru-RU" sz="2800" b="1" dirty="0">
              <a:latin typeface="LIONELOFPARIS" panose="02000603000000000000" pitchFamily="2" charset="0"/>
              <a:ea typeface="LIONELOFPARIS" panose="02000603000000000000" pitchFamily="2" charset="0"/>
            </a:endParaRPr>
          </a:p>
        </p:txBody>
      </p:sp>
      <p:sp>
        <p:nvSpPr>
          <p:cNvPr id="16" name="Полилиния 13">
            <a:extLst>
              <a:ext uri="{FF2B5EF4-FFF2-40B4-BE49-F238E27FC236}">
                <a16:creationId xmlns:a16="http://schemas.microsoft.com/office/drawing/2014/main" id="{7B464EE5-86D4-9E44-9CC6-9437BFD1B3C5}"/>
              </a:ext>
            </a:extLst>
          </p:cNvPr>
          <p:cNvSpPr/>
          <p:nvPr/>
        </p:nvSpPr>
        <p:spPr>
          <a:xfrm>
            <a:off x="2874419" y="1853500"/>
            <a:ext cx="2633692" cy="1231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180" y="3188"/>
                  <a:pt x="7020" y="1511"/>
                  <a:pt x="0" y="0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/>
          </a:p>
        </p:txBody>
      </p:sp>
      <p:grpSp>
        <p:nvGrpSpPr>
          <p:cNvPr id="17" name="Группа 14">
            <a:extLst>
              <a:ext uri="{FF2B5EF4-FFF2-40B4-BE49-F238E27FC236}">
                <a16:creationId xmlns:a16="http://schemas.microsoft.com/office/drawing/2014/main" id="{2EDBD1EA-18E4-154E-BF4F-C0EF99C5C234}"/>
              </a:ext>
            </a:extLst>
          </p:cNvPr>
          <p:cNvGrpSpPr/>
          <p:nvPr/>
        </p:nvGrpSpPr>
        <p:grpSpPr>
          <a:xfrm>
            <a:off x="2824710" y="1780627"/>
            <a:ext cx="344371" cy="187474"/>
            <a:chOff x="0" y="0"/>
            <a:chExt cx="430714" cy="229525"/>
          </a:xfrm>
        </p:grpSpPr>
        <p:sp>
          <p:nvSpPr>
            <p:cNvPr id="18" name="Прямая соединительная линия 15">
              <a:extLst>
                <a:ext uri="{FF2B5EF4-FFF2-40B4-BE49-F238E27FC236}">
                  <a16:creationId xmlns:a16="http://schemas.microsoft.com/office/drawing/2014/main" id="{2047C158-4A9D-4143-A9E1-763B212BADCE}"/>
                </a:ext>
              </a:extLst>
            </p:cNvPr>
            <p:cNvSpPr/>
            <p:nvPr/>
          </p:nvSpPr>
          <p:spPr>
            <a:xfrm flipH="1" flipV="1">
              <a:off x="-1" y="96553"/>
              <a:ext cx="419395" cy="132973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" name="Прямая соединительная линия 16">
              <a:extLst>
                <a:ext uri="{FF2B5EF4-FFF2-40B4-BE49-F238E27FC236}">
                  <a16:creationId xmlns:a16="http://schemas.microsoft.com/office/drawing/2014/main" id="{83335672-A0FE-C14F-9FB7-8C449B349E32}"/>
                </a:ext>
              </a:extLst>
            </p:cNvPr>
            <p:cNvSpPr/>
            <p:nvPr/>
          </p:nvSpPr>
          <p:spPr>
            <a:xfrm flipV="1">
              <a:off x="250" y="0"/>
              <a:ext cx="430465" cy="90959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0" name="Полилиния 20">
            <a:extLst>
              <a:ext uri="{FF2B5EF4-FFF2-40B4-BE49-F238E27FC236}">
                <a16:creationId xmlns:a16="http://schemas.microsoft.com/office/drawing/2014/main" id="{028860E3-111B-044D-9FA1-88CCF76A8382}"/>
              </a:ext>
            </a:extLst>
          </p:cNvPr>
          <p:cNvSpPr/>
          <p:nvPr/>
        </p:nvSpPr>
        <p:spPr>
          <a:xfrm rot="21299528">
            <a:off x="3063693" y="3546241"/>
            <a:ext cx="2026078" cy="315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7414" y="4500"/>
                  <a:pt x="8004" y="2250"/>
                  <a:pt x="0" y="0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/>
          </a:p>
        </p:txBody>
      </p:sp>
      <p:grpSp>
        <p:nvGrpSpPr>
          <p:cNvPr id="21" name="Группа 21">
            <a:extLst>
              <a:ext uri="{FF2B5EF4-FFF2-40B4-BE49-F238E27FC236}">
                <a16:creationId xmlns:a16="http://schemas.microsoft.com/office/drawing/2014/main" id="{AAD7A285-D2F3-4649-8B05-3898EFD92299}"/>
              </a:ext>
            </a:extLst>
          </p:cNvPr>
          <p:cNvGrpSpPr/>
          <p:nvPr/>
        </p:nvGrpSpPr>
        <p:grpSpPr>
          <a:xfrm>
            <a:off x="3005388" y="3507792"/>
            <a:ext cx="430821" cy="229520"/>
            <a:chOff x="0" y="-1"/>
            <a:chExt cx="430819" cy="229519"/>
          </a:xfrm>
        </p:grpSpPr>
        <p:sp>
          <p:nvSpPr>
            <p:cNvPr id="22" name="Прямая соединительная линия 22">
              <a:extLst>
                <a:ext uri="{FF2B5EF4-FFF2-40B4-BE49-F238E27FC236}">
                  <a16:creationId xmlns:a16="http://schemas.microsoft.com/office/drawing/2014/main" id="{615655D9-41A9-384F-8D9A-A268542B38E9}"/>
                </a:ext>
              </a:extLst>
            </p:cNvPr>
            <p:cNvSpPr/>
            <p:nvPr/>
          </p:nvSpPr>
          <p:spPr>
            <a:xfrm flipH="1" flipV="1">
              <a:off x="305" y="138789"/>
              <a:ext cx="430514" cy="90729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" name="Прямая соединительная линия 23">
              <a:extLst>
                <a:ext uri="{FF2B5EF4-FFF2-40B4-BE49-F238E27FC236}">
                  <a16:creationId xmlns:a16="http://schemas.microsoft.com/office/drawing/2014/main" id="{7D3C8108-857A-D946-AC89-F727B121F682}"/>
                </a:ext>
              </a:extLst>
            </p:cNvPr>
            <p:cNvSpPr/>
            <p:nvPr/>
          </p:nvSpPr>
          <p:spPr>
            <a:xfrm flipV="1">
              <a:off x="0" y="-1"/>
              <a:ext cx="419323" cy="133199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4" name="Полилиния 24">
            <a:extLst>
              <a:ext uri="{FF2B5EF4-FFF2-40B4-BE49-F238E27FC236}">
                <a16:creationId xmlns:a16="http://schemas.microsoft.com/office/drawing/2014/main" id="{B38804C8-FF1B-9448-9CA7-DC264EA54051}"/>
              </a:ext>
            </a:extLst>
          </p:cNvPr>
          <p:cNvSpPr/>
          <p:nvPr/>
        </p:nvSpPr>
        <p:spPr>
          <a:xfrm>
            <a:off x="3708530" y="4369235"/>
            <a:ext cx="2045890" cy="1466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704" extrusionOk="0">
                <a:moveTo>
                  <a:pt x="21600" y="0"/>
                </a:moveTo>
                <a:cubicBezTo>
                  <a:pt x="15393" y="15120"/>
                  <a:pt x="6952" y="21600"/>
                  <a:pt x="0" y="17496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/>
          </a:p>
        </p:txBody>
      </p:sp>
      <p:grpSp>
        <p:nvGrpSpPr>
          <p:cNvPr id="25" name="Группа 25">
            <a:extLst>
              <a:ext uri="{FF2B5EF4-FFF2-40B4-BE49-F238E27FC236}">
                <a16:creationId xmlns:a16="http://schemas.microsoft.com/office/drawing/2014/main" id="{A55F3773-F4E9-D149-A384-B23617D9F3CA}"/>
              </a:ext>
            </a:extLst>
          </p:cNvPr>
          <p:cNvGrpSpPr/>
          <p:nvPr/>
        </p:nvGrpSpPr>
        <p:grpSpPr>
          <a:xfrm>
            <a:off x="3606054" y="5707812"/>
            <a:ext cx="348726" cy="210862"/>
            <a:chOff x="0" y="0"/>
            <a:chExt cx="439954" cy="256818"/>
          </a:xfrm>
        </p:grpSpPr>
        <p:sp>
          <p:nvSpPr>
            <p:cNvPr id="26" name="Прямая соединительная линия 26">
              <a:extLst>
                <a:ext uri="{FF2B5EF4-FFF2-40B4-BE49-F238E27FC236}">
                  <a16:creationId xmlns:a16="http://schemas.microsoft.com/office/drawing/2014/main" id="{1E036A4D-3FB4-FA4B-AD0B-CE62CD41C514}"/>
                </a:ext>
              </a:extLst>
            </p:cNvPr>
            <p:cNvSpPr/>
            <p:nvPr/>
          </p:nvSpPr>
          <p:spPr>
            <a:xfrm flipH="1" flipV="1">
              <a:off x="-1" y="5268"/>
              <a:ext cx="360966" cy="251551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" name="Прямая соединительная линия 27">
              <a:extLst>
                <a:ext uri="{FF2B5EF4-FFF2-40B4-BE49-F238E27FC236}">
                  <a16:creationId xmlns:a16="http://schemas.microsoft.com/office/drawing/2014/main" id="{C4A5EFD1-37E1-6A40-9537-7DAFA1796E77}"/>
                </a:ext>
              </a:extLst>
            </p:cNvPr>
            <p:cNvSpPr/>
            <p:nvPr/>
          </p:nvSpPr>
          <p:spPr>
            <a:xfrm>
              <a:off x="1901" y="-1"/>
              <a:ext cx="438054" cy="41018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8" name="Полилиния 33">
            <a:extLst>
              <a:ext uri="{FF2B5EF4-FFF2-40B4-BE49-F238E27FC236}">
                <a16:creationId xmlns:a16="http://schemas.microsoft.com/office/drawing/2014/main" id="{69AC72BA-24C4-A647-93EC-C32478178E60}"/>
              </a:ext>
            </a:extLst>
          </p:cNvPr>
          <p:cNvSpPr/>
          <p:nvPr/>
        </p:nvSpPr>
        <p:spPr>
          <a:xfrm>
            <a:off x="6532618" y="4297126"/>
            <a:ext cx="2445669" cy="137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43" extrusionOk="0">
                <a:moveTo>
                  <a:pt x="0" y="0"/>
                </a:moveTo>
                <a:cubicBezTo>
                  <a:pt x="6699" y="15031"/>
                  <a:pt x="12469" y="21600"/>
                  <a:pt x="21600" y="18316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/>
          </a:p>
        </p:txBody>
      </p:sp>
      <p:grpSp>
        <p:nvGrpSpPr>
          <p:cNvPr id="29" name="Группа 34">
            <a:extLst>
              <a:ext uri="{FF2B5EF4-FFF2-40B4-BE49-F238E27FC236}">
                <a16:creationId xmlns:a16="http://schemas.microsoft.com/office/drawing/2014/main" id="{D9E7573E-2F56-2044-8533-CA0D28EB15DB}"/>
              </a:ext>
            </a:extLst>
          </p:cNvPr>
          <p:cNvGrpSpPr/>
          <p:nvPr/>
        </p:nvGrpSpPr>
        <p:grpSpPr>
          <a:xfrm rot="210867">
            <a:off x="8616790" y="5585207"/>
            <a:ext cx="441441" cy="223800"/>
            <a:chOff x="0" y="0"/>
            <a:chExt cx="441440" cy="223799"/>
          </a:xfrm>
        </p:grpSpPr>
        <p:sp>
          <p:nvSpPr>
            <p:cNvPr id="30" name="Прямая соединительная линия 35">
              <a:extLst>
                <a:ext uri="{FF2B5EF4-FFF2-40B4-BE49-F238E27FC236}">
                  <a16:creationId xmlns:a16="http://schemas.microsoft.com/office/drawing/2014/main" id="{0B86BC4A-7228-8041-8EB5-4C1B25A63E19}"/>
                </a:ext>
              </a:extLst>
            </p:cNvPr>
            <p:cNvSpPr/>
            <p:nvPr/>
          </p:nvSpPr>
          <p:spPr>
            <a:xfrm flipV="1">
              <a:off x="0" y="0"/>
              <a:ext cx="439966" cy="1832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" name="Прямая соединительная линия 36">
              <a:extLst>
                <a:ext uri="{FF2B5EF4-FFF2-40B4-BE49-F238E27FC236}">
                  <a16:creationId xmlns:a16="http://schemas.microsoft.com/office/drawing/2014/main" id="{37D8AB4D-777C-954B-A0A8-0A79927CBD73}"/>
                </a:ext>
              </a:extLst>
            </p:cNvPr>
            <p:cNvSpPr/>
            <p:nvPr/>
          </p:nvSpPr>
          <p:spPr>
            <a:xfrm flipH="1">
              <a:off x="59502" y="5403"/>
              <a:ext cx="381939" cy="218397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32" name="Полилиния 32">
            <a:extLst>
              <a:ext uri="{FF2B5EF4-FFF2-40B4-BE49-F238E27FC236}">
                <a16:creationId xmlns:a16="http://schemas.microsoft.com/office/drawing/2014/main" id="{126A3989-689A-D546-958A-C3DA3A42DF3B}"/>
              </a:ext>
            </a:extLst>
          </p:cNvPr>
          <p:cNvSpPr/>
          <p:nvPr/>
        </p:nvSpPr>
        <p:spPr>
          <a:xfrm rot="458670">
            <a:off x="6891230" y="3495882"/>
            <a:ext cx="2154376" cy="408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8" extrusionOk="0">
                <a:moveTo>
                  <a:pt x="0" y="19608"/>
                </a:moveTo>
                <a:cubicBezTo>
                  <a:pt x="7200" y="13145"/>
                  <a:pt x="11014" y="-1992"/>
                  <a:pt x="21600" y="219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/>
          </a:p>
        </p:txBody>
      </p:sp>
      <p:grpSp>
        <p:nvGrpSpPr>
          <p:cNvPr id="33" name="Группа 37">
            <a:extLst>
              <a:ext uri="{FF2B5EF4-FFF2-40B4-BE49-F238E27FC236}">
                <a16:creationId xmlns:a16="http://schemas.microsoft.com/office/drawing/2014/main" id="{5560BBB1-7C20-504D-8CCF-CCCD789D718E}"/>
              </a:ext>
            </a:extLst>
          </p:cNvPr>
          <p:cNvGrpSpPr/>
          <p:nvPr/>
        </p:nvGrpSpPr>
        <p:grpSpPr>
          <a:xfrm rot="20987628">
            <a:off x="8814119" y="3496381"/>
            <a:ext cx="354781" cy="228159"/>
            <a:chOff x="0" y="0"/>
            <a:chExt cx="436447" cy="228157"/>
          </a:xfrm>
        </p:grpSpPr>
        <p:sp>
          <p:nvSpPr>
            <p:cNvPr id="34" name="Прямая соединительная линия 38">
              <a:extLst>
                <a:ext uri="{FF2B5EF4-FFF2-40B4-BE49-F238E27FC236}">
                  <a16:creationId xmlns:a16="http://schemas.microsoft.com/office/drawing/2014/main" id="{CAB92FD6-F674-5F4C-97BF-1DAAB45E02FB}"/>
                </a:ext>
              </a:extLst>
            </p:cNvPr>
            <p:cNvSpPr/>
            <p:nvPr/>
          </p:nvSpPr>
          <p:spPr>
            <a:xfrm>
              <a:off x="27465" y="-1"/>
              <a:ext cx="408983" cy="162194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" name="Прямая соединительная линия 39">
              <a:extLst>
                <a:ext uri="{FF2B5EF4-FFF2-40B4-BE49-F238E27FC236}">
                  <a16:creationId xmlns:a16="http://schemas.microsoft.com/office/drawing/2014/main" id="{B8BAE993-5D11-4F40-92CE-7AB49A0E57F1}"/>
                </a:ext>
              </a:extLst>
            </p:cNvPr>
            <p:cNvSpPr/>
            <p:nvPr/>
          </p:nvSpPr>
          <p:spPr>
            <a:xfrm flipH="1">
              <a:off x="-1" y="167755"/>
              <a:ext cx="435805" cy="60403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36" name="Полилиния 31">
            <a:extLst>
              <a:ext uri="{FF2B5EF4-FFF2-40B4-BE49-F238E27FC236}">
                <a16:creationId xmlns:a16="http://schemas.microsoft.com/office/drawing/2014/main" id="{F1208AF1-60D7-A94F-ABE1-AF1BDA5ACF56}"/>
              </a:ext>
            </a:extLst>
          </p:cNvPr>
          <p:cNvSpPr/>
          <p:nvPr/>
        </p:nvSpPr>
        <p:spPr>
          <a:xfrm>
            <a:off x="6532619" y="1967968"/>
            <a:ext cx="2137118" cy="123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3612" y="10953"/>
                  <a:pt x="9736" y="2719"/>
                  <a:pt x="21600" y="0"/>
                </a:cubicBezTo>
              </a:path>
            </a:pathLst>
          </a:custGeom>
          <a:ln w="50800" cap="rnd">
            <a:solidFill>
              <a:srgbClr val="3F403F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/>
          </a:p>
        </p:txBody>
      </p:sp>
      <p:grpSp>
        <p:nvGrpSpPr>
          <p:cNvPr id="37" name="Группа 40">
            <a:extLst>
              <a:ext uri="{FF2B5EF4-FFF2-40B4-BE49-F238E27FC236}">
                <a16:creationId xmlns:a16="http://schemas.microsoft.com/office/drawing/2014/main" id="{822A0C44-B8EA-264D-8764-90964ABA9311}"/>
              </a:ext>
            </a:extLst>
          </p:cNvPr>
          <p:cNvGrpSpPr/>
          <p:nvPr/>
        </p:nvGrpSpPr>
        <p:grpSpPr>
          <a:xfrm rot="20969483">
            <a:off x="8385069" y="1900078"/>
            <a:ext cx="379423" cy="190002"/>
            <a:chOff x="0" y="0"/>
            <a:chExt cx="431727" cy="229395"/>
          </a:xfrm>
        </p:grpSpPr>
        <p:sp>
          <p:nvSpPr>
            <p:cNvPr id="38" name="Прямая соединительная линия 41">
              <a:extLst>
                <a:ext uri="{FF2B5EF4-FFF2-40B4-BE49-F238E27FC236}">
                  <a16:creationId xmlns:a16="http://schemas.microsoft.com/office/drawing/2014/main" id="{C4485214-CB07-824C-B2BA-A24050076220}"/>
                </a:ext>
              </a:extLst>
            </p:cNvPr>
            <p:cNvSpPr/>
            <p:nvPr/>
          </p:nvSpPr>
          <p:spPr>
            <a:xfrm>
              <a:off x="0" y="-1"/>
              <a:ext cx="431369" cy="86572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" name="Прямая соединительная линия 42">
              <a:extLst>
                <a:ext uri="{FF2B5EF4-FFF2-40B4-BE49-F238E27FC236}">
                  <a16:creationId xmlns:a16="http://schemas.microsoft.com/office/drawing/2014/main" id="{C221D252-3335-624E-B2A6-0B06184B8088}"/>
                </a:ext>
              </a:extLst>
            </p:cNvPr>
            <p:cNvSpPr/>
            <p:nvPr/>
          </p:nvSpPr>
          <p:spPr>
            <a:xfrm flipH="1">
              <a:off x="13709" y="92159"/>
              <a:ext cx="418019" cy="137237"/>
            </a:xfrm>
            <a:prstGeom prst="line">
              <a:avLst/>
            </a:prstGeom>
            <a:noFill/>
            <a:ln w="50800" cap="rnd">
              <a:solidFill>
                <a:srgbClr val="3F403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0" name="Полилиния 8">
            <a:extLst>
              <a:ext uri="{FF2B5EF4-FFF2-40B4-BE49-F238E27FC236}">
                <a16:creationId xmlns:a16="http://schemas.microsoft.com/office/drawing/2014/main" id="{80643A57-5F95-8F48-AEA3-556D5FEA46ED}"/>
              </a:ext>
            </a:extLst>
          </p:cNvPr>
          <p:cNvSpPr/>
          <p:nvPr/>
        </p:nvSpPr>
        <p:spPr>
          <a:xfrm rot="900000">
            <a:off x="4134298" y="5887842"/>
            <a:ext cx="2066336" cy="2163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19292"/>
                </a:moveTo>
                <a:lnTo>
                  <a:pt x="0" y="19273"/>
                </a:lnTo>
                <a:lnTo>
                  <a:pt x="30" y="19263"/>
                </a:lnTo>
                <a:lnTo>
                  <a:pt x="24" y="19292"/>
                </a:lnTo>
                <a:close/>
                <a:moveTo>
                  <a:pt x="30" y="19297"/>
                </a:moveTo>
                <a:lnTo>
                  <a:pt x="22" y="19300"/>
                </a:lnTo>
                <a:lnTo>
                  <a:pt x="24" y="19292"/>
                </a:lnTo>
                <a:lnTo>
                  <a:pt x="30" y="19297"/>
                </a:lnTo>
                <a:close/>
                <a:moveTo>
                  <a:pt x="14840" y="14355"/>
                </a:moveTo>
                <a:lnTo>
                  <a:pt x="9557" y="16118"/>
                </a:lnTo>
                <a:cubicBezTo>
                  <a:pt x="6425" y="17321"/>
                  <a:pt x="3205" y="18214"/>
                  <a:pt x="30" y="19263"/>
                </a:cubicBezTo>
                <a:cubicBezTo>
                  <a:pt x="1256" y="13239"/>
                  <a:pt x="2036" y="7274"/>
                  <a:pt x="3708" y="1190"/>
                </a:cubicBezTo>
                <a:lnTo>
                  <a:pt x="7019" y="0"/>
                </a:lnTo>
                <a:lnTo>
                  <a:pt x="7009" y="45"/>
                </a:lnTo>
                <a:lnTo>
                  <a:pt x="7006" y="42"/>
                </a:lnTo>
                <a:lnTo>
                  <a:pt x="6825" y="927"/>
                </a:lnTo>
                <a:cubicBezTo>
                  <a:pt x="5613" y="5631"/>
                  <a:pt x="4912" y="10094"/>
                  <a:pt x="3956" y="14677"/>
                </a:cubicBezTo>
                <a:lnTo>
                  <a:pt x="4028" y="14653"/>
                </a:lnTo>
                <a:lnTo>
                  <a:pt x="4022" y="14682"/>
                </a:lnTo>
                <a:lnTo>
                  <a:pt x="4909" y="14354"/>
                </a:lnTo>
                <a:lnTo>
                  <a:pt x="12015" y="11943"/>
                </a:lnTo>
                <a:lnTo>
                  <a:pt x="12582" y="12407"/>
                </a:lnTo>
                <a:lnTo>
                  <a:pt x="14840" y="14355"/>
                </a:lnTo>
                <a:close/>
                <a:moveTo>
                  <a:pt x="20909" y="15442"/>
                </a:moveTo>
                <a:cubicBezTo>
                  <a:pt x="14901" y="17495"/>
                  <a:pt x="9116" y="19932"/>
                  <a:pt x="2884" y="21600"/>
                </a:cubicBezTo>
                <a:lnTo>
                  <a:pt x="30" y="19297"/>
                </a:lnTo>
                <a:lnTo>
                  <a:pt x="9557" y="16118"/>
                </a:lnTo>
                <a:lnTo>
                  <a:pt x="14942" y="14340"/>
                </a:lnTo>
                <a:lnTo>
                  <a:pt x="12582" y="12407"/>
                </a:lnTo>
                <a:lnTo>
                  <a:pt x="12036" y="11936"/>
                </a:lnTo>
                <a:lnTo>
                  <a:pt x="12015" y="11943"/>
                </a:lnTo>
                <a:lnTo>
                  <a:pt x="8301" y="8901"/>
                </a:lnTo>
                <a:lnTo>
                  <a:pt x="8982" y="5568"/>
                </a:lnTo>
                <a:cubicBezTo>
                  <a:pt x="12712" y="9086"/>
                  <a:pt x="16933" y="12151"/>
                  <a:pt x="20909" y="15442"/>
                </a:cubicBezTo>
                <a:close/>
                <a:moveTo>
                  <a:pt x="20932" y="15425"/>
                </a:moveTo>
                <a:cubicBezTo>
                  <a:pt x="16484" y="12522"/>
                  <a:pt x="12970" y="8828"/>
                  <a:pt x="8989" y="5529"/>
                </a:cubicBezTo>
                <a:lnTo>
                  <a:pt x="8982" y="5568"/>
                </a:lnTo>
                <a:cubicBezTo>
                  <a:pt x="8981" y="5627"/>
                  <a:pt x="8987" y="5585"/>
                  <a:pt x="8987" y="5643"/>
                </a:cubicBezTo>
                <a:lnTo>
                  <a:pt x="8301" y="8901"/>
                </a:lnTo>
                <a:cubicBezTo>
                  <a:pt x="8301" y="8901"/>
                  <a:pt x="8301" y="8901"/>
                  <a:pt x="8301" y="8901"/>
                </a:cubicBezTo>
                <a:lnTo>
                  <a:pt x="7374" y="13442"/>
                </a:lnTo>
                <a:lnTo>
                  <a:pt x="4909" y="14354"/>
                </a:lnTo>
                <a:lnTo>
                  <a:pt x="4028" y="14653"/>
                </a:lnTo>
                <a:lnTo>
                  <a:pt x="6825" y="927"/>
                </a:lnTo>
                <a:lnTo>
                  <a:pt x="7009" y="45"/>
                </a:lnTo>
                <a:cubicBezTo>
                  <a:pt x="11873" y="3988"/>
                  <a:pt x="16074" y="8046"/>
                  <a:pt x="21600" y="11875"/>
                </a:cubicBezTo>
                <a:lnTo>
                  <a:pt x="20932" y="15425"/>
                </a:lnTo>
                <a:close/>
              </a:path>
            </a:pathLst>
          </a:custGeom>
          <a:solidFill>
            <a:srgbClr val="FEFFFE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1" name="Полилиния 8">
            <a:extLst>
              <a:ext uri="{FF2B5EF4-FFF2-40B4-BE49-F238E27FC236}">
                <a16:creationId xmlns:a16="http://schemas.microsoft.com/office/drawing/2014/main" id="{DC176116-01B7-1848-9DCE-1F0F5FAF2C74}"/>
              </a:ext>
            </a:extLst>
          </p:cNvPr>
          <p:cNvSpPr/>
          <p:nvPr/>
        </p:nvSpPr>
        <p:spPr>
          <a:xfrm rot="900000">
            <a:off x="-1559815" y="1088860"/>
            <a:ext cx="2066336" cy="2163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19292"/>
                </a:moveTo>
                <a:lnTo>
                  <a:pt x="0" y="19273"/>
                </a:lnTo>
                <a:lnTo>
                  <a:pt x="30" y="19263"/>
                </a:lnTo>
                <a:lnTo>
                  <a:pt x="24" y="19292"/>
                </a:lnTo>
                <a:close/>
                <a:moveTo>
                  <a:pt x="30" y="19297"/>
                </a:moveTo>
                <a:lnTo>
                  <a:pt x="22" y="19300"/>
                </a:lnTo>
                <a:lnTo>
                  <a:pt x="24" y="19292"/>
                </a:lnTo>
                <a:lnTo>
                  <a:pt x="30" y="19297"/>
                </a:lnTo>
                <a:close/>
                <a:moveTo>
                  <a:pt x="14840" y="14355"/>
                </a:moveTo>
                <a:lnTo>
                  <a:pt x="9557" y="16118"/>
                </a:lnTo>
                <a:cubicBezTo>
                  <a:pt x="6425" y="17321"/>
                  <a:pt x="3205" y="18214"/>
                  <a:pt x="30" y="19263"/>
                </a:cubicBezTo>
                <a:cubicBezTo>
                  <a:pt x="1256" y="13239"/>
                  <a:pt x="2036" y="7274"/>
                  <a:pt x="3708" y="1190"/>
                </a:cubicBezTo>
                <a:lnTo>
                  <a:pt x="7019" y="0"/>
                </a:lnTo>
                <a:lnTo>
                  <a:pt x="7009" y="45"/>
                </a:lnTo>
                <a:lnTo>
                  <a:pt x="7006" y="42"/>
                </a:lnTo>
                <a:lnTo>
                  <a:pt x="6825" y="927"/>
                </a:lnTo>
                <a:cubicBezTo>
                  <a:pt x="5613" y="5631"/>
                  <a:pt x="4912" y="10094"/>
                  <a:pt x="3956" y="14677"/>
                </a:cubicBezTo>
                <a:lnTo>
                  <a:pt x="4028" y="14653"/>
                </a:lnTo>
                <a:lnTo>
                  <a:pt x="4022" y="14682"/>
                </a:lnTo>
                <a:lnTo>
                  <a:pt x="4909" y="14354"/>
                </a:lnTo>
                <a:lnTo>
                  <a:pt x="12015" y="11943"/>
                </a:lnTo>
                <a:lnTo>
                  <a:pt x="12582" y="12407"/>
                </a:lnTo>
                <a:lnTo>
                  <a:pt x="14840" y="14355"/>
                </a:lnTo>
                <a:close/>
                <a:moveTo>
                  <a:pt x="20909" y="15442"/>
                </a:moveTo>
                <a:cubicBezTo>
                  <a:pt x="14901" y="17495"/>
                  <a:pt x="9116" y="19932"/>
                  <a:pt x="2884" y="21600"/>
                </a:cubicBezTo>
                <a:lnTo>
                  <a:pt x="30" y="19297"/>
                </a:lnTo>
                <a:lnTo>
                  <a:pt x="9557" y="16118"/>
                </a:lnTo>
                <a:lnTo>
                  <a:pt x="14942" y="14340"/>
                </a:lnTo>
                <a:lnTo>
                  <a:pt x="12582" y="12407"/>
                </a:lnTo>
                <a:lnTo>
                  <a:pt x="12036" y="11936"/>
                </a:lnTo>
                <a:lnTo>
                  <a:pt x="12015" y="11943"/>
                </a:lnTo>
                <a:lnTo>
                  <a:pt x="8301" y="8901"/>
                </a:lnTo>
                <a:lnTo>
                  <a:pt x="8982" y="5568"/>
                </a:lnTo>
                <a:cubicBezTo>
                  <a:pt x="12712" y="9086"/>
                  <a:pt x="16933" y="12151"/>
                  <a:pt x="20909" y="15442"/>
                </a:cubicBezTo>
                <a:close/>
                <a:moveTo>
                  <a:pt x="20932" y="15425"/>
                </a:moveTo>
                <a:cubicBezTo>
                  <a:pt x="16484" y="12522"/>
                  <a:pt x="12970" y="8828"/>
                  <a:pt x="8989" y="5529"/>
                </a:cubicBezTo>
                <a:lnTo>
                  <a:pt x="8982" y="5568"/>
                </a:lnTo>
                <a:cubicBezTo>
                  <a:pt x="8981" y="5627"/>
                  <a:pt x="8987" y="5585"/>
                  <a:pt x="8987" y="5643"/>
                </a:cubicBezTo>
                <a:lnTo>
                  <a:pt x="8301" y="8901"/>
                </a:lnTo>
                <a:cubicBezTo>
                  <a:pt x="8301" y="8901"/>
                  <a:pt x="8301" y="8901"/>
                  <a:pt x="8301" y="8901"/>
                </a:cubicBezTo>
                <a:lnTo>
                  <a:pt x="7374" y="13442"/>
                </a:lnTo>
                <a:lnTo>
                  <a:pt x="4909" y="14354"/>
                </a:lnTo>
                <a:lnTo>
                  <a:pt x="4028" y="14653"/>
                </a:lnTo>
                <a:lnTo>
                  <a:pt x="6825" y="927"/>
                </a:lnTo>
                <a:lnTo>
                  <a:pt x="7009" y="45"/>
                </a:lnTo>
                <a:cubicBezTo>
                  <a:pt x="11873" y="3988"/>
                  <a:pt x="16074" y="8046"/>
                  <a:pt x="21600" y="11875"/>
                </a:cubicBezTo>
                <a:lnTo>
                  <a:pt x="20932" y="15425"/>
                </a:lnTo>
                <a:close/>
              </a:path>
            </a:pathLst>
          </a:custGeom>
          <a:solidFill>
            <a:srgbClr val="FEFFFE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" name="Полилиния 16">
            <a:extLst>
              <a:ext uri="{FF2B5EF4-FFF2-40B4-BE49-F238E27FC236}">
                <a16:creationId xmlns:a16="http://schemas.microsoft.com/office/drawing/2014/main" id="{6CA144C3-310C-CE4A-8FA7-74C75446A3DF}"/>
              </a:ext>
            </a:extLst>
          </p:cNvPr>
          <p:cNvSpPr/>
          <p:nvPr/>
        </p:nvSpPr>
        <p:spPr>
          <a:xfrm rot="4461091">
            <a:off x="12717973" y="-1618166"/>
            <a:ext cx="3888234" cy="5583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8" h="21600" extrusionOk="0">
                <a:moveTo>
                  <a:pt x="13725" y="4237"/>
                </a:moveTo>
                <a:cubicBezTo>
                  <a:pt x="13725" y="5120"/>
                  <a:pt x="13541" y="5991"/>
                  <a:pt x="13725" y="6884"/>
                </a:cubicBezTo>
                <a:cubicBezTo>
                  <a:pt x="14848" y="6947"/>
                  <a:pt x="15774" y="6884"/>
                  <a:pt x="16799" y="6884"/>
                </a:cubicBezTo>
                <a:cubicBezTo>
                  <a:pt x="16799" y="6002"/>
                  <a:pt x="16639" y="5045"/>
                  <a:pt x="16799" y="4237"/>
                </a:cubicBezTo>
                <a:cubicBezTo>
                  <a:pt x="15614" y="4100"/>
                  <a:pt x="14750" y="4237"/>
                  <a:pt x="13725" y="4237"/>
                </a:cubicBezTo>
                <a:close/>
                <a:moveTo>
                  <a:pt x="7544" y="9559"/>
                </a:moveTo>
                <a:cubicBezTo>
                  <a:pt x="7446" y="10547"/>
                  <a:pt x="7544" y="11324"/>
                  <a:pt x="7544" y="12206"/>
                </a:cubicBezTo>
                <a:cubicBezTo>
                  <a:pt x="8606" y="12110"/>
                  <a:pt x="9593" y="12206"/>
                  <a:pt x="10618" y="12206"/>
                </a:cubicBezTo>
                <a:lnTo>
                  <a:pt x="10618" y="9559"/>
                </a:lnTo>
                <a:cubicBezTo>
                  <a:pt x="9593" y="9559"/>
                  <a:pt x="8569" y="9708"/>
                  <a:pt x="7544" y="9559"/>
                </a:cubicBezTo>
                <a:close/>
                <a:moveTo>
                  <a:pt x="1363" y="14881"/>
                </a:moveTo>
                <a:cubicBezTo>
                  <a:pt x="1216" y="15806"/>
                  <a:pt x="1363" y="16646"/>
                  <a:pt x="1363" y="17528"/>
                </a:cubicBezTo>
                <a:cubicBezTo>
                  <a:pt x="2412" y="17358"/>
                  <a:pt x="3412" y="17528"/>
                  <a:pt x="4437" y="17528"/>
                </a:cubicBezTo>
                <a:cubicBezTo>
                  <a:pt x="4437" y="16646"/>
                  <a:pt x="4314" y="15806"/>
                  <a:pt x="4437" y="14881"/>
                </a:cubicBezTo>
                <a:cubicBezTo>
                  <a:pt x="3412" y="14881"/>
                  <a:pt x="2424" y="14977"/>
                  <a:pt x="1363" y="14881"/>
                </a:cubicBezTo>
                <a:close/>
                <a:moveTo>
                  <a:pt x="65" y="13764"/>
                </a:moveTo>
                <a:cubicBezTo>
                  <a:pt x="1967" y="13902"/>
                  <a:pt x="3845" y="13764"/>
                  <a:pt x="5734" y="13764"/>
                </a:cubicBezTo>
                <a:lnTo>
                  <a:pt x="5734" y="13764"/>
                </a:lnTo>
                <a:cubicBezTo>
                  <a:pt x="5611" y="15061"/>
                  <a:pt x="5734" y="16273"/>
                  <a:pt x="5734" y="17528"/>
                </a:cubicBezTo>
                <a:cubicBezTo>
                  <a:pt x="7362" y="17528"/>
                  <a:pt x="8990" y="17655"/>
                  <a:pt x="10618" y="17528"/>
                </a:cubicBezTo>
                <a:cubicBezTo>
                  <a:pt x="10446" y="16105"/>
                  <a:pt x="10618" y="14725"/>
                  <a:pt x="10618" y="13323"/>
                </a:cubicBezTo>
                <a:cubicBezTo>
                  <a:pt x="9161" y="13323"/>
                  <a:pt x="7716" y="13122"/>
                  <a:pt x="6246" y="13323"/>
                </a:cubicBezTo>
                <a:lnTo>
                  <a:pt x="6246" y="12206"/>
                </a:lnTo>
                <a:cubicBezTo>
                  <a:pt x="6062" y="11355"/>
                  <a:pt x="6246" y="10442"/>
                  <a:pt x="6246" y="9559"/>
                </a:cubicBezTo>
                <a:lnTo>
                  <a:pt x="6246" y="9559"/>
                </a:lnTo>
                <a:cubicBezTo>
                  <a:pt x="6246" y="9187"/>
                  <a:pt x="6246" y="8815"/>
                  <a:pt x="6246" y="8442"/>
                </a:cubicBezTo>
                <a:cubicBezTo>
                  <a:pt x="8173" y="8558"/>
                  <a:pt x="10026" y="8442"/>
                  <a:pt x="11915" y="8442"/>
                </a:cubicBezTo>
                <a:lnTo>
                  <a:pt x="11915" y="8442"/>
                </a:lnTo>
                <a:cubicBezTo>
                  <a:pt x="11756" y="9707"/>
                  <a:pt x="11915" y="10951"/>
                  <a:pt x="11915" y="12206"/>
                </a:cubicBezTo>
                <a:cubicBezTo>
                  <a:pt x="13543" y="12206"/>
                  <a:pt x="15073" y="12079"/>
                  <a:pt x="16799" y="12206"/>
                </a:cubicBezTo>
                <a:cubicBezTo>
                  <a:pt x="16958" y="10815"/>
                  <a:pt x="16676" y="9403"/>
                  <a:pt x="16799" y="8001"/>
                </a:cubicBezTo>
                <a:cubicBezTo>
                  <a:pt x="15342" y="8001"/>
                  <a:pt x="14020" y="8096"/>
                  <a:pt x="12428" y="8001"/>
                </a:cubicBezTo>
                <a:lnTo>
                  <a:pt x="12428" y="6884"/>
                </a:lnTo>
                <a:cubicBezTo>
                  <a:pt x="12428" y="6002"/>
                  <a:pt x="12292" y="5067"/>
                  <a:pt x="12428" y="4237"/>
                </a:cubicBezTo>
                <a:cubicBezTo>
                  <a:pt x="12428" y="3865"/>
                  <a:pt x="12428" y="3493"/>
                  <a:pt x="12428" y="3120"/>
                </a:cubicBezTo>
                <a:lnTo>
                  <a:pt x="13725" y="3120"/>
                </a:lnTo>
                <a:cubicBezTo>
                  <a:pt x="15072" y="3025"/>
                  <a:pt x="16639" y="3120"/>
                  <a:pt x="18096" y="3120"/>
                </a:cubicBezTo>
                <a:lnTo>
                  <a:pt x="18096" y="3120"/>
                </a:lnTo>
                <a:cubicBezTo>
                  <a:pt x="17900" y="4375"/>
                  <a:pt x="18096" y="5629"/>
                  <a:pt x="18096" y="6884"/>
                </a:cubicBezTo>
                <a:lnTo>
                  <a:pt x="19565" y="6884"/>
                </a:lnTo>
                <a:cubicBezTo>
                  <a:pt x="19479" y="4974"/>
                  <a:pt x="19565" y="3255"/>
                  <a:pt x="19565" y="1441"/>
                </a:cubicBezTo>
                <a:lnTo>
                  <a:pt x="18817" y="1441"/>
                </a:lnTo>
                <a:cubicBezTo>
                  <a:pt x="19500" y="992"/>
                  <a:pt x="19471" y="1094"/>
                  <a:pt x="20167" y="0"/>
                </a:cubicBezTo>
                <a:cubicBezTo>
                  <a:pt x="20323" y="501"/>
                  <a:pt x="20908" y="1056"/>
                  <a:pt x="21518" y="1441"/>
                </a:cubicBezTo>
                <a:lnTo>
                  <a:pt x="20862" y="1441"/>
                </a:lnTo>
                <a:cubicBezTo>
                  <a:pt x="20690" y="3171"/>
                  <a:pt x="20862" y="5069"/>
                  <a:pt x="20862" y="6884"/>
                </a:cubicBezTo>
                <a:lnTo>
                  <a:pt x="20874" y="6884"/>
                </a:lnTo>
                <a:lnTo>
                  <a:pt x="20874" y="8001"/>
                </a:lnTo>
                <a:lnTo>
                  <a:pt x="20862" y="8001"/>
                </a:lnTo>
                <a:lnTo>
                  <a:pt x="20862" y="8001"/>
                </a:lnTo>
                <a:lnTo>
                  <a:pt x="19565" y="8001"/>
                </a:lnTo>
                <a:lnTo>
                  <a:pt x="19565" y="8001"/>
                </a:lnTo>
                <a:lnTo>
                  <a:pt x="18096" y="8001"/>
                </a:lnTo>
                <a:cubicBezTo>
                  <a:pt x="18096" y="9775"/>
                  <a:pt x="17912" y="11475"/>
                  <a:pt x="18096" y="13323"/>
                </a:cubicBezTo>
                <a:lnTo>
                  <a:pt x="16799" y="13323"/>
                </a:lnTo>
                <a:lnTo>
                  <a:pt x="16799" y="13323"/>
                </a:lnTo>
                <a:cubicBezTo>
                  <a:pt x="15085" y="13143"/>
                  <a:pt x="13543" y="13323"/>
                  <a:pt x="11915" y="13323"/>
                </a:cubicBezTo>
                <a:cubicBezTo>
                  <a:pt x="11743" y="14830"/>
                  <a:pt x="11915" y="16126"/>
                  <a:pt x="11915" y="17528"/>
                </a:cubicBezTo>
                <a:lnTo>
                  <a:pt x="11915" y="17528"/>
                </a:lnTo>
                <a:cubicBezTo>
                  <a:pt x="11915" y="17900"/>
                  <a:pt x="11915" y="18273"/>
                  <a:pt x="11915" y="18645"/>
                </a:cubicBezTo>
                <a:lnTo>
                  <a:pt x="11915" y="18645"/>
                </a:lnTo>
                <a:lnTo>
                  <a:pt x="10618" y="18645"/>
                </a:lnTo>
                <a:lnTo>
                  <a:pt x="10618" y="18645"/>
                </a:lnTo>
                <a:cubicBezTo>
                  <a:pt x="8941" y="18793"/>
                  <a:pt x="7362" y="18645"/>
                  <a:pt x="5734" y="18645"/>
                </a:cubicBezTo>
                <a:cubicBezTo>
                  <a:pt x="5734" y="19630"/>
                  <a:pt x="5661" y="20530"/>
                  <a:pt x="5734" y="21600"/>
                </a:cubicBezTo>
                <a:lnTo>
                  <a:pt x="4869" y="21600"/>
                </a:lnTo>
                <a:lnTo>
                  <a:pt x="4869" y="21600"/>
                </a:lnTo>
                <a:cubicBezTo>
                  <a:pt x="3663" y="21600"/>
                  <a:pt x="2493" y="21484"/>
                  <a:pt x="1249" y="21600"/>
                </a:cubicBezTo>
                <a:lnTo>
                  <a:pt x="1249" y="20483"/>
                </a:lnTo>
                <a:cubicBezTo>
                  <a:pt x="2312" y="20483"/>
                  <a:pt x="3276" y="20546"/>
                  <a:pt x="4437" y="20483"/>
                </a:cubicBezTo>
                <a:cubicBezTo>
                  <a:pt x="4326" y="19817"/>
                  <a:pt x="4437" y="19258"/>
                  <a:pt x="4437" y="18645"/>
                </a:cubicBezTo>
                <a:cubicBezTo>
                  <a:pt x="2795" y="18529"/>
                  <a:pt x="1522" y="18645"/>
                  <a:pt x="65" y="18645"/>
                </a:cubicBezTo>
                <a:lnTo>
                  <a:pt x="65" y="17528"/>
                </a:lnTo>
                <a:cubicBezTo>
                  <a:pt x="-82" y="16624"/>
                  <a:pt x="65" y="15763"/>
                  <a:pt x="65" y="14881"/>
                </a:cubicBezTo>
                <a:lnTo>
                  <a:pt x="65" y="13764"/>
                </a:lnTo>
                <a:close/>
              </a:path>
            </a:pathLst>
          </a:custGeom>
          <a:noFill/>
          <a:ln w="76200" cap="rnd">
            <a:solidFill>
              <a:srgbClr val="3F403F"/>
            </a:solidFill>
            <a:prstDash val="solid"/>
            <a:round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845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51024D9B-569A-5947-A9EF-981EE272F954}"/>
              </a:ext>
            </a:extLst>
          </p:cNvPr>
          <p:cNvSpPr txBox="1"/>
          <p:nvPr/>
        </p:nvSpPr>
        <p:spPr>
          <a:xfrm>
            <a:off x="5709893" y="2579334"/>
            <a:ext cx="316385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defRPr sz="5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800" dirty="0"/>
              <a:t>Настройка среды разработки </a:t>
            </a:r>
            <a:r>
              <a:rPr lang="en" sz="2800" dirty="0"/>
              <a:t>Python</a:t>
            </a:r>
            <a:endParaRPr sz="2800" dirty="0"/>
          </a:p>
        </p:txBody>
      </p:sp>
      <p:sp>
        <p:nvSpPr>
          <p:cNvPr id="5" name="Прямоугольник 5">
            <a:extLst>
              <a:ext uri="{FF2B5EF4-FFF2-40B4-BE49-F238E27FC236}">
                <a16:creationId xmlns:a16="http://schemas.microsoft.com/office/drawing/2014/main" id="{553A9D36-703F-3248-B802-276EF40AB9AB}"/>
              </a:ext>
            </a:extLst>
          </p:cNvPr>
          <p:cNvSpPr txBox="1"/>
          <p:nvPr/>
        </p:nvSpPr>
        <p:spPr>
          <a:xfrm>
            <a:off x="3244619" y="1810880"/>
            <a:ext cx="184731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/>
          <a:p>
            <a:pPr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 sz="13800" dirty="0"/>
          </a:p>
        </p:txBody>
      </p:sp>
      <p:sp>
        <p:nvSpPr>
          <p:cNvPr id="6" name="Полилиния 6">
            <a:extLst>
              <a:ext uri="{FF2B5EF4-FFF2-40B4-BE49-F238E27FC236}">
                <a16:creationId xmlns:a16="http://schemas.microsoft.com/office/drawing/2014/main" id="{351C1E77-4DE4-CF4A-A74D-62C803F5977D}"/>
              </a:ext>
            </a:extLst>
          </p:cNvPr>
          <p:cNvSpPr/>
          <p:nvPr/>
        </p:nvSpPr>
        <p:spPr>
          <a:xfrm>
            <a:off x="6618030" y="4189473"/>
            <a:ext cx="1554481" cy="22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160"/>
                </a:moveTo>
                <a:cubicBezTo>
                  <a:pt x="776" y="13440"/>
                  <a:pt x="1883" y="9525"/>
                  <a:pt x="2329" y="0"/>
                </a:cubicBezTo>
                <a:lnTo>
                  <a:pt x="5294" y="17280"/>
                </a:lnTo>
                <a:lnTo>
                  <a:pt x="7835" y="0"/>
                </a:lnTo>
                <a:cubicBezTo>
                  <a:pt x="9307" y="6078"/>
                  <a:pt x="9953" y="14400"/>
                  <a:pt x="11012" y="21600"/>
                </a:cubicBezTo>
                <a:lnTo>
                  <a:pt x="13129" y="0"/>
                </a:lnTo>
                <a:cubicBezTo>
                  <a:pt x="14047" y="5760"/>
                  <a:pt x="14552" y="13764"/>
                  <a:pt x="15882" y="17280"/>
                </a:cubicBezTo>
                <a:cubicBezTo>
                  <a:pt x="17071" y="13764"/>
                  <a:pt x="17435" y="5760"/>
                  <a:pt x="18212" y="0"/>
                </a:cubicBezTo>
                <a:lnTo>
                  <a:pt x="21600" y="17280"/>
                </a:lnTo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Скругленный прямоугольник 7">
            <a:extLst>
              <a:ext uri="{FF2B5EF4-FFF2-40B4-BE49-F238E27FC236}">
                <a16:creationId xmlns:a16="http://schemas.microsoft.com/office/drawing/2014/main" id="{2A568B4D-B6FD-E74A-B337-441866CC14D1}"/>
              </a:ext>
            </a:extLst>
          </p:cNvPr>
          <p:cNvSpPr/>
          <p:nvPr/>
        </p:nvSpPr>
        <p:spPr>
          <a:xfrm>
            <a:off x="2365219" y="1515026"/>
            <a:ext cx="7434101" cy="3609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348" extrusionOk="0">
                <a:moveTo>
                  <a:pt x="80" y="3793"/>
                </a:moveTo>
                <a:cubicBezTo>
                  <a:pt x="80" y="1854"/>
                  <a:pt x="889" y="814"/>
                  <a:pt x="1968" y="283"/>
                </a:cubicBezTo>
                <a:cubicBezTo>
                  <a:pt x="4928" y="-54"/>
                  <a:pt x="7818" y="-126"/>
                  <a:pt x="10850" y="267"/>
                </a:cubicBezTo>
                <a:cubicBezTo>
                  <a:pt x="13771" y="605"/>
                  <a:pt x="16692" y="-54"/>
                  <a:pt x="19613" y="283"/>
                </a:cubicBezTo>
                <a:cubicBezTo>
                  <a:pt x="20656" y="283"/>
                  <a:pt x="21501" y="1854"/>
                  <a:pt x="21501" y="3793"/>
                </a:cubicBezTo>
                <a:cubicBezTo>
                  <a:pt x="21501" y="8472"/>
                  <a:pt x="21287" y="13152"/>
                  <a:pt x="21501" y="17831"/>
                </a:cubicBezTo>
                <a:cubicBezTo>
                  <a:pt x="21501" y="19770"/>
                  <a:pt x="20656" y="21474"/>
                  <a:pt x="19613" y="21341"/>
                </a:cubicBezTo>
                <a:cubicBezTo>
                  <a:pt x="13731" y="21341"/>
                  <a:pt x="7885" y="20876"/>
                  <a:pt x="1968" y="21341"/>
                </a:cubicBezTo>
                <a:cubicBezTo>
                  <a:pt x="925" y="21341"/>
                  <a:pt x="-28" y="20168"/>
                  <a:pt x="80" y="17831"/>
                </a:cubicBezTo>
                <a:cubicBezTo>
                  <a:pt x="80" y="13152"/>
                  <a:pt x="-99" y="8539"/>
                  <a:pt x="80" y="3793"/>
                </a:cubicBezTo>
                <a:close/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Полилиния 8">
            <a:extLst>
              <a:ext uri="{FF2B5EF4-FFF2-40B4-BE49-F238E27FC236}">
                <a16:creationId xmlns:a16="http://schemas.microsoft.com/office/drawing/2014/main" id="{EDA68EDC-3FA2-D942-91B2-7ABF3E02ADEF}"/>
              </a:ext>
            </a:extLst>
          </p:cNvPr>
          <p:cNvSpPr/>
          <p:nvPr/>
        </p:nvSpPr>
        <p:spPr>
          <a:xfrm rot="900000">
            <a:off x="1176056" y="433515"/>
            <a:ext cx="2066336" cy="2163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19292"/>
                </a:moveTo>
                <a:lnTo>
                  <a:pt x="0" y="19273"/>
                </a:lnTo>
                <a:lnTo>
                  <a:pt x="30" y="19263"/>
                </a:lnTo>
                <a:lnTo>
                  <a:pt x="24" y="19292"/>
                </a:lnTo>
                <a:close/>
                <a:moveTo>
                  <a:pt x="30" y="19297"/>
                </a:moveTo>
                <a:lnTo>
                  <a:pt x="22" y="19300"/>
                </a:lnTo>
                <a:lnTo>
                  <a:pt x="24" y="19292"/>
                </a:lnTo>
                <a:lnTo>
                  <a:pt x="30" y="19297"/>
                </a:lnTo>
                <a:close/>
                <a:moveTo>
                  <a:pt x="14840" y="14355"/>
                </a:moveTo>
                <a:lnTo>
                  <a:pt x="9557" y="16118"/>
                </a:lnTo>
                <a:cubicBezTo>
                  <a:pt x="6425" y="17321"/>
                  <a:pt x="3205" y="18214"/>
                  <a:pt x="30" y="19263"/>
                </a:cubicBezTo>
                <a:cubicBezTo>
                  <a:pt x="1256" y="13239"/>
                  <a:pt x="2036" y="7274"/>
                  <a:pt x="3708" y="1190"/>
                </a:cubicBezTo>
                <a:lnTo>
                  <a:pt x="7019" y="0"/>
                </a:lnTo>
                <a:lnTo>
                  <a:pt x="7009" y="45"/>
                </a:lnTo>
                <a:lnTo>
                  <a:pt x="7006" y="42"/>
                </a:lnTo>
                <a:lnTo>
                  <a:pt x="6825" y="927"/>
                </a:lnTo>
                <a:cubicBezTo>
                  <a:pt x="5613" y="5631"/>
                  <a:pt x="4912" y="10094"/>
                  <a:pt x="3956" y="14677"/>
                </a:cubicBezTo>
                <a:lnTo>
                  <a:pt x="4028" y="14653"/>
                </a:lnTo>
                <a:lnTo>
                  <a:pt x="4022" y="14682"/>
                </a:lnTo>
                <a:lnTo>
                  <a:pt x="4909" y="14354"/>
                </a:lnTo>
                <a:lnTo>
                  <a:pt x="12015" y="11943"/>
                </a:lnTo>
                <a:lnTo>
                  <a:pt x="12582" y="12407"/>
                </a:lnTo>
                <a:lnTo>
                  <a:pt x="14840" y="14355"/>
                </a:lnTo>
                <a:close/>
                <a:moveTo>
                  <a:pt x="20909" y="15442"/>
                </a:moveTo>
                <a:cubicBezTo>
                  <a:pt x="14901" y="17495"/>
                  <a:pt x="9116" y="19932"/>
                  <a:pt x="2884" y="21600"/>
                </a:cubicBezTo>
                <a:lnTo>
                  <a:pt x="30" y="19297"/>
                </a:lnTo>
                <a:lnTo>
                  <a:pt x="9557" y="16118"/>
                </a:lnTo>
                <a:lnTo>
                  <a:pt x="14942" y="14340"/>
                </a:lnTo>
                <a:lnTo>
                  <a:pt x="12582" y="12407"/>
                </a:lnTo>
                <a:lnTo>
                  <a:pt x="12036" y="11936"/>
                </a:lnTo>
                <a:lnTo>
                  <a:pt x="12015" y="11943"/>
                </a:lnTo>
                <a:lnTo>
                  <a:pt x="8301" y="8901"/>
                </a:lnTo>
                <a:lnTo>
                  <a:pt x="8982" y="5568"/>
                </a:lnTo>
                <a:cubicBezTo>
                  <a:pt x="12712" y="9086"/>
                  <a:pt x="16933" y="12151"/>
                  <a:pt x="20909" y="15442"/>
                </a:cubicBezTo>
                <a:close/>
                <a:moveTo>
                  <a:pt x="20932" y="15425"/>
                </a:moveTo>
                <a:cubicBezTo>
                  <a:pt x="16484" y="12522"/>
                  <a:pt x="12970" y="8828"/>
                  <a:pt x="8989" y="5529"/>
                </a:cubicBezTo>
                <a:lnTo>
                  <a:pt x="8982" y="5568"/>
                </a:lnTo>
                <a:cubicBezTo>
                  <a:pt x="8981" y="5627"/>
                  <a:pt x="8987" y="5585"/>
                  <a:pt x="8987" y="5643"/>
                </a:cubicBezTo>
                <a:lnTo>
                  <a:pt x="8301" y="8901"/>
                </a:lnTo>
                <a:cubicBezTo>
                  <a:pt x="8301" y="8901"/>
                  <a:pt x="8301" y="8901"/>
                  <a:pt x="8301" y="8901"/>
                </a:cubicBezTo>
                <a:lnTo>
                  <a:pt x="7374" y="13442"/>
                </a:lnTo>
                <a:lnTo>
                  <a:pt x="4909" y="14354"/>
                </a:lnTo>
                <a:lnTo>
                  <a:pt x="4028" y="14653"/>
                </a:lnTo>
                <a:lnTo>
                  <a:pt x="6825" y="927"/>
                </a:lnTo>
                <a:lnTo>
                  <a:pt x="7009" y="45"/>
                </a:lnTo>
                <a:cubicBezTo>
                  <a:pt x="11873" y="3988"/>
                  <a:pt x="16074" y="8046"/>
                  <a:pt x="21600" y="11875"/>
                </a:cubicBezTo>
                <a:lnTo>
                  <a:pt x="20932" y="15425"/>
                </a:lnTo>
                <a:close/>
              </a:path>
            </a:pathLst>
          </a:custGeom>
          <a:solidFill>
            <a:srgbClr val="FEFFFE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8285AF8-2197-6B41-98ED-C3B572B358BE}"/>
              </a:ext>
            </a:extLst>
          </p:cNvPr>
          <p:cNvSpPr txBox="1"/>
          <p:nvPr/>
        </p:nvSpPr>
        <p:spPr>
          <a:xfrm>
            <a:off x="2792653" y="1349215"/>
            <a:ext cx="2682145" cy="313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828800"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sz="19200" dirty="0"/>
              <a:t>0</a:t>
            </a:r>
            <a:r>
              <a:rPr lang="ru-RU" sz="19200" dirty="0"/>
              <a:t>2</a:t>
            </a:r>
            <a:endParaRPr sz="19200" dirty="0"/>
          </a:p>
        </p:txBody>
      </p:sp>
    </p:spTree>
    <p:extLst>
      <p:ext uri="{BB962C8B-B14F-4D97-AF65-F5344CB8AC3E}">
        <p14:creationId xmlns:p14="http://schemas.microsoft.com/office/powerpoint/2010/main" val="191856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8">
            <a:extLst>
              <a:ext uri="{FF2B5EF4-FFF2-40B4-BE49-F238E27FC236}">
                <a16:creationId xmlns:a16="http://schemas.microsoft.com/office/drawing/2014/main" id="{65739DC3-C09E-D941-9840-177DE121C2B6}"/>
              </a:ext>
            </a:extLst>
          </p:cNvPr>
          <p:cNvSpPr txBox="1"/>
          <p:nvPr/>
        </p:nvSpPr>
        <p:spPr>
          <a:xfrm>
            <a:off x="1618439" y="362552"/>
            <a:ext cx="8955144" cy="64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 algn="l" defTabSz="1828800">
              <a:lnSpc>
                <a:spcPct val="80000"/>
              </a:lnSpc>
              <a:defRPr sz="54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pPr algn="ctr"/>
            <a:r>
              <a:rPr lang="ru-RU" sz="4400" dirty="0"/>
              <a:t>Настройка среды разработки </a:t>
            </a:r>
            <a:r>
              <a:rPr lang="en" sz="4400" dirty="0"/>
              <a:t>Python</a:t>
            </a:r>
          </a:p>
        </p:txBody>
      </p:sp>
      <p:sp>
        <p:nvSpPr>
          <p:cNvPr id="4" name="Полилиния 29">
            <a:extLst>
              <a:ext uri="{FF2B5EF4-FFF2-40B4-BE49-F238E27FC236}">
                <a16:creationId xmlns:a16="http://schemas.microsoft.com/office/drawing/2014/main" id="{F0ACC698-136D-C943-9CD1-A4C6A477F1C4}"/>
              </a:ext>
            </a:extLst>
          </p:cNvPr>
          <p:cNvSpPr/>
          <p:nvPr/>
        </p:nvSpPr>
        <p:spPr>
          <a:xfrm rot="164727">
            <a:off x="4316017" y="852598"/>
            <a:ext cx="3559968" cy="266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8502" y="4960"/>
                  <a:pt x="21600" y="0"/>
                </a:cubicBezTo>
              </a:path>
            </a:pathLst>
          </a:custGeom>
          <a:ln w="381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8B4AC0-67B1-D84F-A736-6831E81A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17" y="1609427"/>
            <a:ext cx="10617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7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51024D9B-569A-5947-A9EF-981EE272F954}"/>
              </a:ext>
            </a:extLst>
          </p:cNvPr>
          <p:cNvSpPr txBox="1"/>
          <p:nvPr/>
        </p:nvSpPr>
        <p:spPr>
          <a:xfrm>
            <a:off x="5709893" y="2579334"/>
            <a:ext cx="3689454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>
              <a:defRPr sz="5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800" dirty="0"/>
              <a:t>Фреймворки </a:t>
            </a:r>
            <a:r>
              <a:rPr lang="en" sz="2800" dirty="0"/>
              <a:t>Python </a:t>
            </a:r>
            <a:r>
              <a:rPr lang="ru-RU" sz="2800" dirty="0"/>
              <a:t>для серверной разработки</a:t>
            </a:r>
            <a:endParaRPr sz="2800" dirty="0"/>
          </a:p>
        </p:txBody>
      </p:sp>
      <p:sp>
        <p:nvSpPr>
          <p:cNvPr id="5" name="Прямоугольник 5">
            <a:extLst>
              <a:ext uri="{FF2B5EF4-FFF2-40B4-BE49-F238E27FC236}">
                <a16:creationId xmlns:a16="http://schemas.microsoft.com/office/drawing/2014/main" id="{553A9D36-703F-3248-B802-276EF40AB9AB}"/>
              </a:ext>
            </a:extLst>
          </p:cNvPr>
          <p:cNvSpPr txBox="1"/>
          <p:nvPr/>
        </p:nvSpPr>
        <p:spPr>
          <a:xfrm>
            <a:off x="3244619" y="1810880"/>
            <a:ext cx="184731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/>
          <a:p>
            <a:pPr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 sz="13800" dirty="0"/>
          </a:p>
        </p:txBody>
      </p:sp>
      <p:sp>
        <p:nvSpPr>
          <p:cNvPr id="6" name="Полилиния 6">
            <a:extLst>
              <a:ext uri="{FF2B5EF4-FFF2-40B4-BE49-F238E27FC236}">
                <a16:creationId xmlns:a16="http://schemas.microsoft.com/office/drawing/2014/main" id="{351C1E77-4DE4-CF4A-A74D-62C803F5977D}"/>
              </a:ext>
            </a:extLst>
          </p:cNvPr>
          <p:cNvSpPr/>
          <p:nvPr/>
        </p:nvSpPr>
        <p:spPr>
          <a:xfrm>
            <a:off x="6618030" y="4189473"/>
            <a:ext cx="1554481" cy="22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160"/>
                </a:moveTo>
                <a:cubicBezTo>
                  <a:pt x="776" y="13440"/>
                  <a:pt x="1883" y="9525"/>
                  <a:pt x="2329" y="0"/>
                </a:cubicBezTo>
                <a:lnTo>
                  <a:pt x="5294" y="17280"/>
                </a:lnTo>
                <a:lnTo>
                  <a:pt x="7835" y="0"/>
                </a:lnTo>
                <a:cubicBezTo>
                  <a:pt x="9307" y="6078"/>
                  <a:pt x="9953" y="14400"/>
                  <a:pt x="11012" y="21600"/>
                </a:cubicBezTo>
                <a:lnTo>
                  <a:pt x="13129" y="0"/>
                </a:lnTo>
                <a:cubicBezTo>
                  <a:pt x="14047" y="5760"/>
                  <a:pt x="14552" y="13764"/>
                  <a:pt x="15882" y="17280"/>
                </a:cubicBezTo>
                <a:cubicBezTo>
                  <a:pt x="17071" y="13764"/>
                  <a:pt x="17435" y="5760"/>
                  <a:pt x="18212" y="0"/>
                </a:cubicBezTo>
                <a:lnTo>
                  <a:pt x="21600" y="17280"/>
                </a:lnTo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Скругленный прямоугольник 7">
            <a:extLst>
              <a:ext uri="{FF2B5EF4-FFF2-40B4-BE49-F238E27FC236}">
                <a16:creationId xmlns:a16="http://schemas.microsoft.com/office/drawing/2014/main" id="{2A568B4D-B6FD-E74A-B337-441866CC14D1}"/>
              </a:ext>
            </a:extLst>
          </p:cNvPr>
          <p:cNvSpPr/>
          <p:nvPr/>
        </p:nvSpPr>
        <p:spPr>
          <a:xfrm>
            <a:off x="2365219" y="1515026"/>
            <a:ext cx="7434101" cy="3609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348" extrusionOk="0">
                <a:moveTo>
                  <a:pt x="80" y="3793"/>
                </a:moveTo>
                <a:cubicBezTo>
                  <a:pt x="80" y="1854"/>
                  <a:pt x="889" y="814"/>
                  <a:pt x="1968" y="283"/>
                </a:cubicBezTo>
                <a:cubicBezTo>
                  <a:pt x="4928" y="-54"/>
                  <a:pt x="7818" y="-126"/>
                  <a:pt x="10850" y="267"/>
                </a:cubicBezTo>
                <a:cubicBezTo>
                  <a:pt x="13771" y="605"/>
                  <a:pt x="16692" y="-54"/>
                  <a:pt x="19613" y="283"/>
                </a:cubicBezTo>
                <a:cubicBezTo>
                  <a:pt x="20656" y="283"/>
                  <a:pt x="21501" y="1854"/>
                  <a:pt x="21501" y="3793"/>
                </a:cubicBezTo>
                <a:cubicBezTo>
                  <a:pt x="21501" y="8472"/>
                  <a:pt x="21287" y="13152"/>
                  <a:pt x="21501" y="17831"/>
                </a:cubicBezTo>
                <a:cubicBezTo>
                  <a:pt x="21501" y="19770"/>
                  <a:pt x="20656" y="21474"/>
                  <a:pt x="19613" y="21341"/>
                </a:cubicBezTo>
                <a:cubicBezTo>
                  <a:pt x="13731" y="21341"/>
                  <a:pt x="7885" y="20876"/>
                  <a:pt x="1968" y="21341"/>
                </a:cubicBezTo>
                <a:cubicBezTo>
                  <a:pt x="925" y="21341"/>
                  <a:pt x="-28" y="20168"/>
                  <a:pt x="80" y="17831"/>
                </a:cubicBezTo>
                <a:cubicBezTo>
                  <a:pt x="80" y="13152"/>
                  <a:pt x="-99" y="8539"/>
                  <a:pt x="80" y="3793"/>
                </a:cubicBezTo>
                <a:close/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Полилиния 8">
            <a:extLst>
              <a:ext uri="{FF2B5EF4-FFF2-40B4-BE49-F238E27FC236}">
                <a16:creationId xmlns:a16="http://schemas.microsoft.com/office/drawing/2014/main" id="{EDA68EDC-3FA2-D942-91B2-7ABF3E02ADEF}"/>
              </a:ext>
            </a:extLst>
          </p:cNvPr>
          <p:cNvSpPr/>
          <p:nvPr/>
        </p:nvSpPr>
        <p:spPr>
          <a:xfrm rot="900000">
            <a:off x="1176056" y="433515"/>
            <a:ext cx="2066336" cy="2163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19292"/>
                </a:moveTo>
                <a:lnTo>
                  <a:pt x="0" y="19273"/>
                </a:lnTo>
                <a:lnTo>
                  <a:pt x="30" y="19263"/>
                </a:lnTo>
                <a:lnTo>
                  <a:pt x="24" y="19292"/>
                </a:lnTo>
                <a:close/>
                <a:moveTo>
                  <a:pt x="30" y="19297"/>
                </a:moveTo>
                <a:lnTo>
                  <a:pt x="22" y="19300"/>
                </a:lnTo>
                <a:lnTo>
                  <a:pt x="24" y="19292"/>
                </a:lnTo>
                <a:lnTo>
                  <a:pt x="30" y="19297"/>
                </a:lnTo>
                <a:close/>
                <a:moveTo>
                  <a:pt x="14840" y="14355"/>
                </a:moveTo>
                <a:lnTo>
                  <a:pt x="9557" y="16118"/>
                </a:lnTo>
                <a:cubicBezTo>
                  <a:pt x="6425" y="17321"/>
                  <a:pt x="3205" y="18214"/>
                  <a:pt x="30" y="19263"/>
                </a:cubicBezTo>
                <a:cubicBezTo>
                  <a:pt x="1256" y="13239"/>
                  <a:pt x="2036" y="7274"/>
                  <a:pt x="3708" y="1190"/>
                </a:cubicBezTo>
                <a:lnTo>
                  <a:pt x="7019" y="0"/>
                </a:lnTo>
                <a:lnTo>
                  <a:pt x="7009" y="45"/>
                </a:lnTo>
                <a:lnTo>
                  <a:pt x="7006" y="42"/>
                </a:lnTo>
                <a:lnTo>
                  <a:pt x="6825" y="927"/>
                </a:lnTo>
                <a:cubicBezTo>
                  <a:pt x="5613" y="5631"/>
                  <a:pt x="4912" y="10094"/>
                  <a:pt x="3956" y="14677"/>
                </a:cubicBezTo>
                <a:lnTo>
                  <a:pt x="4028" y="14653"/>
                </a:lnTo>
                <a:lnTo>
                  <a:pt x="4022" y="14682"/>
                </a:lnTo>
                <a:lnTo>
                  <a:pt x="4909" y="14354"/>
                </a:lnTo>
                <a:lnTo>
                  <a:pt x="12015" y="11943"/>
                </a:lnTo>
                <a:lnTo>
                  <a:pt x="12582" y="12407"/>
                </a:lnTo>
                <a:lnTo>
                  <a:pt x="14840" y="14355"/>
                </a:lnTo>
                <a:close/>
                <a:moveTo>
                  <a:pt x="20909" y="15442"/>
                </a:moveTo>
                <a:cubicBezTo>
                  <a:pt x="14901" y="17495"/>
                  <a:pt x="9116" y="19932"/>
                  <a:pt x="2884" y="21600"/>
                </a:cubicBezTo>
                <a:lnTo>
                  <a:pt x="30" y="19297"/>
                </a:lnTo>
                <a:lnTo>
                  <a:pt x="9557" y="16118"/>
                </a:lnTo>
                <a:lnTo>
                  <a:pt x="14942" y="14340"/>
                </a:lnTo>
                <a:lnTo>
                  <a:pt x="12582" y="12407"/>
                </a:lnTo>
                <a:lnTo>
                  <a:pt x="12036" y="11936"/>
                </a:lnTo>
                <a:lnTo>
                  <a:pt x="12015" y="11943"/>
                </a:lnTo>
                <a:lnTo>
                  <a:pt x="8301" y="8901"/>
                </a:lnTo>
                <a:lnTo>
                  <a:pt x="8982" y="5568"/>
                </a:lnTo>
                <a:cubicBezTo>
                  <a:pt x="12712" y="9086"/>
                  <a:pt x="16933" y="12151"/>
                  <a:pt x="20909" y="15442"/>
                </a:cubicBezTo>
                <a:close/>
                <a:moveTo>
                  <a:pt x="20932" y="15425"/>
                </a:moveTo>
                <a:cubicBezTo>
                  <a:pt x="16484" y="12522"/>
                  <a:pt x="12970" y="8828"/>
                  <a:pt x="8989" y="5529"/>
                </a:cubicBezTo>
                <a:lnTo>
                  <a:pt x="8982" y="5568"/>
                </a:lnTo>
                <a:cubicBezTo>
                  <a:pt x="8981" y="5627"/>
                  <a:pt x="8987" y="5585"/>
                  <a:pt x="8987" y="5643"/>
                </a:cubicBezTo>
                <a:lnTo>
                  <a:pt x="8301" y="8901"/>
                </a:lnTo>
                <a:cubicBezTo>
                  <a:pt x="8301" y="8901"/>
                  <a:pt x="8301" y="8901"/>
                  <a:pt x="8301" y="8901"/>
                </a:cubicBezTo>
                <a:lnTo>
                  <a:pt x="7374" y="13442"/>
                </a:lnTo>
                <a:lnTo>
                  <a:pt x="4909" y="14354"/>
                </a:lnTo>
                <a:lnTo>
                  <a:pt x="4028" y="14653"/>
                </a:lnTo>
                <a:lnTo>
                  <a:pt x="6825" y="927"/>
                </a:lnTo>
                <a:lnTo>
                  <a:pt x="7009" y="45"/>
                </a:lnTo>
                <a:cubicBezTo>
                  <a:pt x="11873" y="3988"/>
                  <a:pt x="16074" y="8046"/>
                  <a:pt x="21600" y="11875"/>
                </a:cubicBezTo>
                <a:lnTo>
                  <a:pt x="20932" y="15425"/>
                </a:lnTo>
                <a:close/>
              </a:path>
            </a:pathLst>
          </a:custGeom>
          <a:solidFill>
            <a:srgbClr val="FEFFFE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8285AF8-2197-6B41-98ED-C3B572B358BE}"/>
              </a:ext>
            </a:extLst>
          </p:cNvPr>
          <p:cNvSpPr txBox="1"/>
          <p:nvPr/>
        </p:nvSpPr>
        <p:spPr>
          <a:xfrm>
            <a:off x="2792653" y="1349215"/>
            <a:ext cx="2682145" cy="313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828800"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sz="19200" dirty="0"/>
              <a:t>0</a:t>
            </a:r>
            <a:r>
              <a:rPr lang="ru-RU" sz="19200" dirty="0"/>
              <a:t>3</a:t>
            </a:r>
            <a:endParaRPr sz="19200" dirty="0"/>
          </a:p>
        </p:txBody>
      </p:sp>
    </p:spTree>
    <p:extLst>
      <p:ext uri="{BB962C8B-B14F-4D97-AF65-F5344CB8AC3E}">
        <p14:creationId xmlns:p14="http://schemas.microsoft.com/office/powerpoint/2010/main" val="245827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96064F-7350-1F4B-80D1-0DD12AA61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822" y="2029088"/>
            <a:ext cx="4052047" cy="202602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0A648F-A591-C24F-90A6-8D030E49D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63" y="848647"/>
            <a:ext cx="4775200" cy="5549900"/>
          </a:xfrm>
          <a:prstGeom prst="rect">
            <a:avLst/>
          </a:prstGeom>
        </p:spPr>
      </p:pic>
      <p:sp>
        <p:nvSpPr>
          <p:cNvPr id="1239" name="Прямоугольник 9"/>
          <p:cNvSpPr/>
          <p:nvPr/>
        </p:nvSpPr>
        <p:spPr>
          <a:xfrm>
            <a:off x="2470335" y="510462"/>
            <a:ext cx="7251331" cy="707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89" extrusionOk="0">
                <a:moveTo>
                  <a:pt x="0" y="0"/>
                </a:moveTo>
                <a:lnTo>
                  <a:pt x="21600" y="0"/>
                </a:lnTo>
                <a:cubicBezTo>
                  <a:pt x="21600" y="6729"/>
                  <a:pt x="21488" y="13079"/>
                  <a:pt x="21600" y="20188"/>
                </a:cubicBezTo>
                <a:cubicBezTo>
                  <a:pt x="16970" y="18711"/>
                  <a:pt x="12291" y="21600"/>
                  <a:pt x="7709" y="19743"/>
                </a:cubicBezTo>
                <a:cubicBezTo>
                  <a:pt x="5107" y="18942"/>
                  <a:pt x="2570" y="20040"/>
                  <a:pt x="0" y="20188"/>
                </a:cubicBezTo>
                <a:cubicBezTo>
                  <a:pt x="96" y="12699"/>
                  <a:pt x="0" y="672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0" name="TextBox 59"/>
          <p:cNvSpPr txBox="1"/>
          <p:nvPr/>
        </p:nvSpPr>
        <p:spPr>
          <a:xfrm>
            <a:off x="2570801" y="584825"/>
            <a:ext cx="6965551" cy="395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lvl1pPr defTabSz="1828800">
              <a:lnSpc>
                <a:spcPct val="80000"/>
              </a:lnSpc>
              <a:defRPr sz="72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lvl1pPr>
          </a:lstStyle>
          <a:p>
            <a:pPr algn="ctr"/>
            <a:r>
              <a:rPr lang="ru-RU" sz="2400" dirty="0"/>
              <a:t>Фреймворки </a:t>
            </a:r>
            <a:r>
              <a:rPr lang="en" sz="2400" dirty="0"/>
              <a:t>Python </a:t>
            </a:r>
            <a:r>
              <a:rPr lang="ru-RU" sz="2400" dirty="0"/>
              <a:t>для серверной разработки</a:t>
            </a:r>
          </a:p>
        </p:txBody>
      </p:sp>
      <p:sp>
        <p:nvSpPr>
          <p:cNvPr id="1241" name="Прямоугольник 29"/>
          <p:cNvSpPr txBox="1"/>
          <p:nvPr/>
        </p:nvSpPr>
        <p:spPr>
          <a:xfrm>
            <a:off x="5645924" y="1828772"/>
            <a:ext cx="384543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Популярные </a:t>
            </a:r>
            <a:r>
              <a:rPr lang="ru-RU" sz="2000" dirty="0" err="1"/>
              <a:t>фреймворки</a:t>
            </a:r>
            <a:r>
              <a:rPr lang="ru-RU" sz="2000" dirty="0"/>
              <a:t> </a:t>
            </a:r>
            <a:r>
              <a:rPr lang="en" sz="2000" dirty="0"/>
              <a:t>Python: Flask, Django, </a:t>
            </a:r>
            <a:r>
              <a:rPr lang="en" sz="2000" dirty="0" err="1"/>
              <a:t>FastAPI</a:t>
            </a:r>
            <a:endParaRPr sz="900" dirty="0"/>
          </a:p>
        </p:txBody>
      </p:sp>
      <p:sp>
        <p:nvSpPr>
          <p:cNvPr id="1242" name="Прямоугольник 30"/>
          <p:cNvSpPr txBox="1"/>
          <p:nvPr/>
        </p:nvSpPr>
        <p:spPr>
          <a:xfrm>
            <a:off x="4286194" y="3219304"/>
            <a:ext cx="3638092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lnSpc>
                <a:spcPct val="80000"/>
              </a:lnSpc>
              <a:defRPr sz="40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000" dirty="0"/>
              <a:t>Краткое описание и сравнение каждого </a:t>
            </a:r>
            <a:r>
              <a:rPr lang="ru-RU" sz="2000" dirty="0" err="1"/>
              <a:t>фреймворка</a:t>
            </a:r>
            <a:endParaRPr sz="900" dirty="0"/>
          </a:p>
        </p:txBody>
      </p:sp>
      <p:sp>
        <p:nvSpPr>
          <p:cNvPr id="1275" name="Полилиния 51"/>
          <p:cNvSpPr/>
          <p:nvPr/>
        </p:nvSpPr>
        <p:spPr>
          <a:xfrm>
            <a:off x="3206622" y="3432445"/>
            <a:ext cx="524892" cy="518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14" y="9264"/>
                </a:moveTo>
                <a:lnTo>
                  <a:pt x="8476" y="9264"/>
                </a:lnTo>
                <a:cubicBezTo>
                  <a:pt x="8247" y="10109"/>
                  <a:pt x="8476" y="10912"/>
                  <a:pt x="8476" y="11736"/>
                </a:cubicBezTo>
                <a:lnTo>
                  <a:pt x="5914" y="11736"/>
                </a:lnTo>
                <a:close/>
                <a:moveTo>
                  <a:pt x="9498" y="7039"/>
                </a:moveTo>
                <a:lnTo>
                  <a:pt x="12060" y="7039"/>
                </a:lnTo>
                <a:cubicBezTo>
                  <a:pt x="12203" y="8604"/>
                  <a:pt x="12060" y="10170"/>
                  <a:pt x="12060" y="11736"/>
                </a:cubicBezTo>
                <a:lnTo>
                  <a:pt x="9498" y="11736"/>
                </a:lnTo>
                <a:cubicBezTo>
                  <a:pt x="9498" y="10170"/>
                  <a:pt x="9727" y="8604"/>
                  <a:pt x="9498" y="7039"/>
                </a:cubicBezTo>
                <a:close/>
                <a:moveTo>
                  <a:pt x="13090" y="4566"/>
                </a:moveTo>
                <a:lnTo>
                  <a:pt x="15652" y="4566"/>
                </a:lnTo>
                <a:cubicBezTo>
                  <a:pt x="15852" y="6977"/>
                  <a:pt x="15652" y="9346"/>
                  <a:pt x="15652" y="11736"/>
                </a:cubicBezTo>
                <a:lnTo>
                  <a:pt x="13090" y="11736"/>
                </a:lnTo>
                <a:cubicBezTo>
                  <a:pt x="13090" y="9346"/>
                  <a:pt x="13319" y="6977"/>
                  <a:pt x="13090" y="4566"/>
                </a:cubicBezTo>
                <a:close/>
                <a:moveTo>
                  <a:pt x="14758" y="2968"/>
                </a:moveTo>
                <a:cubicBezTo>
                  <a:pt x="10762" y="2910"/>
                  <a:pt x="6838" y="3144"/>
                  <a:pt x="2856" y="3144"/>
                </a:cubicBezTo>
                <a:cubicBezTo>
                  <a:pt x="2856" y="6522"/>
                  <a:pt x="2548" y="9848"/>
                  <a:pt x="2856" y="13278"/>
                </a:cubicBezTo>
                <a:cubicBezTo>
                  <a:pt x="8370" y="13590"/>
                  <a:pt x="13474" y="13278"/>
                  <a:pt x="18782" y="13278"/>
                </a:cubicBezTo>
                <a:cubicBezTo>
                  <a:pt x="19090" y="9952"/>
                  <a:pt x="18782" y="6522"/>
                  <a:pt x="18782" y="3144"/>
                </a:cubicBezTo>
                <a:cubicBezTo>
                  <a:pt x="17430" y="3040"/>
                  <a:pt x="16090" y="2988"/>
                  <a:pt x="14758" y="2968"/>
                </a:cubicBezTo>
                <a:close/>
                <a:moveTo>
                  <a:pt x="10834" y="0"/>
                </a:moveTo>
                <a:cubicBezTo>
                  <a:pt x="10975" y="0"/>
                  <a:pt x="11360" y="238"/>
                  <a:pt x="11360" y="533"/>
                </a:cubicBezTo>
                <a:lnTo>
                  <a:pt x="11360" y="1119"/>
                </a:lnTo>
                <a:cubicBezTo>
                  <a:pt x="14598" y="1119"/>
                  <a:pt x="17631" y="1483"/>
                  <a:pt x="21074" y="1119"/>
                </a:cubicBezTo>
                <a:cubicBezTo>
                  <a:pt x="21365" y="1119"/>
                  <a:pt x="21600" y="1358"/>
                  <a:pt x="21600" y="1652"/>
                </a:cubicBezTo>
                <a:cubicBezTo>
                  <a:pt x="21600" y="1946"/>
                  <a:pt x="21365" y="2184"/>
                  <a:pt x="21074" y="2184"/>
                </a:cubicBezTo>
                <a:lnTo>
                  <a:pt x="20421" y="2184"/>
                </a:lnTo>
                <a:cubicBezTo>
                  <a:pt x="20421" y="6179"/>
                  <a:pt x="20729" y="10173"/>
                  <a:pt x="20421" y="14167"/>
                </a:cubicBezTo>
                <a:lnTo>
                  <a:pt x="21074" y="14167"/>
                </a:lnTo>
                <a:cubicBezTo>
                  <a:pt x="21365" y="14167"/>
                  <a:pt x="21600" y="14406"/>
                  <a:pt x="21600" y="14700"/>
                </a:cubicBezTo>
                <a:cubicBezTo>
                  <a:pt x="21600" y="14994"/>
                  <a:pt x="21365" y="15232"/>
                  <a:pt x="21074" y="15232"/>
                </a:cubicBezTo>
                <a:lnTo>
                  <a:pt x="12229" y="15232"/>
                </a:lnTo>
                <a:cubicBezTo>
                  <a:pt x="13496" y="16932"/>
                  <a:pt x="15276" y="18319"/>
                  <a:pt x="16799" y="19862"/>
                </a:cubicBezTo>
                <a:cubicBezTo>
                  <a:pt x="17005" y="20070"/>
                  <a:pt x="17005" y="20407"/>
                  <a:pt x="16799" y="20615"/>
                </a:cubicBezTo>
                <a:cubicBezTo>
                  <a:pt x="16594" y="20823"/>
                  <a:pt x="16261" y="20823"/>
                  <a:pt x="16056" y="20615"/>
                </a:cubicBezTo>
                <a:cubicBezTo>
                  <a:pt x="14479" y="19018"/>
                  <a:pt x="12800" y="17577"/>
                  <a:pt x="11326" y="15824"/>
                </a:cubicBezTo>
                <a:cubicBezTo>
                  <a:pt x="11531" y="17676"/>
                  <a:pt x="11326" y="19320"/>
                  <a:pt x="11326" y="21067"/>
                </a:cubicBezTo>
                <a:cubicBezTo>
                  <a:pt x="11326" y="21362"/>
                  <a:pt x="11090" y="21600"/>
                  <a:pt x="10800" y="21600"/>
                </a:cubicBezTo>
                <a:cubicBezTo>
                  <a:pt x="10510" y="21600"/>
                  <a:pt x="10274" y="21362"/>
                  <a:pt x="10274" y="21067"/>
                </a:cubicBezTo>
                <a:cubicBezTo>
                  <a:pt x="10274" y="19329"/>
                  <a:pt x="10582" y="17642"/>
                  <a:pt x="10274" y="15851"/>
                </a:cubicBezTo>
                <a:cubicBezTo>
                  <a:pt x="8421" y="17260"/>
                  <a:pt x="7185" y="18981"/>
                  <a:pt x="5640" y="20546"/>
                </a:cubicBezTo>
                <a:cubicBezTo>
                  <a:pt x="5434" y="20754"/>
                  <a:pt x="5101" y="20754"/>
                  <a:pt x="4896" y="20546"/>
                </a:cubicBezTo>
                <a:cubicBezTo>
                  <a:pt x="4691" y="20338"/>
                  <a:pt x="4691" y="20000"/>
                  <a:pt x="4896" y="19792"/>
                </a:cubicBezTo>
                <a:cubicBezTo>
                  <a:pt x="6397" y="18272"/>
                  <a:pt x="7641" y="16804"/>
                  <a:pt x="9398" y="15232"/>
                </a:cubicBezTo>
                <a:lnTo>
                  <a:pt x="526" y="15232"/>
                </a:lnTo>
                <a:cubicBezTo>
                  <a:pt x="235" y="15232"/>
                  <a:pt x="0" y="14994"/>
                  <a:pt x="0" y="14700"/>
                </a:cubicBezTo>
                <a:cubicBezTo>
                  <a:pt x="0" y="14406"/>
                  <a:pt x="235" y="14167"/>
                  <a:pt x="526" y="14167"/>
                </a:cubicBezTo>
                <a:lnTo>
                  <a:pt x="1218" y="14167"/>
                </a:lnTo>
                <a:cubicBezTo>
                  <a:pt x="1577" y="10277"/>
                  <a:pt x="1218" y="6179"/>
                  <a:pt x="1218" y="2184"/>
                </a:cubicBezTo>
                <a:lnTo>
                  <a:pt x="526" y="2184"/>
                </a:lnTo>
                <a:cubicBezTo>
                  <a:pt x="235" y="2184"/>
                  <a:pt x="0" y="1946"/>
                  <a:pt x="0" y="1652"/>
                </a:cubicBezTo>
                <a:cubicBezTo>
                  <a:pt x="0" y="1358"/>
                  <a:pt x="235" y="1119"/>
                  <a:pt x="526" y="1119"/>
                </a:cubicBezTo>
                <a:cubicBezTo>
                  <a:pt x="3787" y="1483"/>
                  <a:pt x="7048" y="1119"/>
                  <a:pt x="10309" y="1119"/>
                </a:cubicBezTo>
                <a:lnTo>
                  <a:pt x="10514" y="533"/>
                </a:lnTo>
                <a:cubicBezTo>
                  <a:pt x="10514" y="238"/>
                  <a:pt x="10693" y="0"/>
                  <a:pt x="10834" y="0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77" name="Полилиния 53"/>
          <p:cNvSpPr/>
          <p:nvPr/>
        </p:nvSpPr>
        <p:spPr>
          <a:xfrm rot="16200000">
            <a:off x="4569495" y="2078549"/>
            <a:ext cx="518183" cy="524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6" y="2856"/>
                </a:moveTo>
                <a:cubicBezTo>
                  <a:pt x="15078" y="2856"/>
                  <a:pt x="11752" y="2548"/>
                  <a:pt x="8322" y="2856"/>
                </a:cubicBezTo>
                <a:cubicBezTo>
                  <a:pt x="8010" y="8370"/>
                  <a:pt x="8322" y="13474"/>
                  <a:pt x="8322" y="18782"/>
                </a:cubicBezTo>
                <a:cubicBezTo>
                  <a:pt x="11648" y="19090"/>
                  <a:pt x="15078" y="18782"/>
                  <a:pt x="18456" y="18782"/>
                </a:cubicBezTo>
                <a:cubicBezTo>
                  <a:pt x="18872" y="13371"/>
                  <a:pt x="18456" y="8165"/>
                  <a:pt x="18456" y="2856"/>
                </a:cubicBezTo>
                <a:close/>
                <a:moveTo>
                  <a:pt x="21600" y="10834"/>
                </a:moveTo>
                <a:cubicBezTo>
                  <a:pt x="21600" y="10975"/>
                  <a:pt x="21362" y="11360"/>
                  <a:pt x="21067" y="11360"/>
                </a:cubicBezTo>
                <a:lnTo>
                  <a:pt x="20481" y="11360"/>
                </a:lnTo>
                <a:cubicBezTo>
                  <a:pt x="20481" y="14598"/>
                  <a:pt x="20117" y="17631"/>
                  <a:pt x="20481" y="21074"/>
                </a:cubicBezTo>
                <a:cubicBezTo>
                  <a:pt x="20481" y="21365"/>
                  <a:pt x="20242" y="21600"/>
                  <a:pt x="19948" y="21600"/>
                </a:cubicBezTo>
                <a:cubicBezTo>
                  <a:pt x="19654" y="21600"/>
                  <a:pt x="19416" y="21365"/>
                  <a:pt x="19416" y="21074"/>
                </a:cubicBezTo>
                <a:lnTo>
                  <a:pt x="19416" y="20421"/>
                </a:lnTo>
                <a:cubicBezTo>
                  <a:pt x="15421" y="20421"/>
                  <a:pt x="11427" y="20729"/>
                  <a:pt x="7433" y="20421"/>
                </a:cubicBezTo>
                <a:lnTo>
                  <a:pt x="7433" y="21074"/>
                </a:lnTo>
                <a:cubicBezTo>
                  <a:pt x="7433" y="21365"/>
                  <a:pt x="7194" y="21600"/>
                  <a:pt x="6900" y="21600"/>
                </a:cubicBezTo>
                <a:cubicBezTo>
                  <a:pt x="6606" y="21600"/>
                  <a:pt x="6368" y="21365"/>
                  <a:pt x="6368" y="21074"/>
                </a:cubicBezTo>
                <a:lnTo>
                  <a:pt x="6368" y="12229"/>
                </a:lnTo>
                <a:cubicBezTo>
                  <a:pt x="4668" y="13496"/>
                  <a:pt x="3281" y="15276"/>
                  <a:pt x="1738" y="16799"/>
                </a:cubicBezTo>
                <a:cubicBezTo>
                  <a:pt x="1530" y="17005"/>
                  <a:pt x="1193" y="17005"/>
                  <a:pt x="985" y="16799"/>
                </a:cubicBezTo>
                <a:cubicBezTo>
                  <a:pt x="777" y="16594"/>
                  <a:pt x="777" y="16261"/>
                  <a:pt x="985" y="16056"/>
                </a:cubicBezTo>
                <a:cubicBezTo>
                  <a:pt x="2582" y="14479"/>
                  <a:pt x="4023" y="12800"/>
                  <a:pt x="5776" y="11326"/>
                </a:cubicBezTo>
                <a:cubicBezTo>
                  <a:pt x="3924" y="11531"/>
                  <a:pt x="2280" y="11326"/>
                  <a:pt x="533" y="11326"/>
                </a:cubicBezTo>
                <a:cubicBezTo>
                  <a:pt x="238" y="11326"/>
                  <a:pt x="0" y="11090"/>
                  <a:pt x="0" y="10800"/>
                </a:cubicBezTo>
                <a:cubicBezTo>
                  <a:pt x="0" y="10510"/>
                  <a:pt x="238" y="10274"/>
                  <a:pt x="533" y="10274"/>
                </a:cubicBezTo>
                <a:cubicBezTo>
                  <a:pt x="2271" y="10274"/>
                  <a:pt x="3958" y="10582"/>
                  <a:pt x="5749" y="10274"/>
                </a:cubicBezTo>
                <a:cubicBezTo>
                  <a:pt x="4340" y="8421"/>
                  <a:pt x="2619" y="7185"/>
                  <a:pt x="1054" y="5640"/>
                </a:cubicBezTo>
                <a:cubicBezTo>
                  <a:pt x="846" y="5434"/>
                  <a:pt x="846" y="5101"/>
                  <a:pt x="1054" y="4896"/>
                </a:cubicBezTo>
                <a:cubicBezTo>
                  <a:pt x="1262" y="4691"/>
                  <a:pt x="1600" y="4691"/>
                  <a:pt x="1808" y="4896"/>
                </a:cubicBezTo>
                <a:cubicBezTo>
                  <a:pt x="3328" y="6397"/>
                  <a:pt x="4796" y="7641"/>
                  <a:pt x="6368" y="9398"/>
                </a:cubicBezTo>
                <a:lnTo>
                  <a:pt x="6368" y="526"/>
                </a:lnTo>
                <a:cubicBezTo>
                  <a:pt x="6368" y="235"/>
                  <a:pt x="6606" y="0"/>
                  <a:pt x="6900" y="0"/>
                </a:cubicBezTo>
                <a:cubicBezTo>
                  <a:pt x="7194" y="0"/>
                  <a:pt x="7433" y="235"/>
                  <a:pt x="7433" y="526"/>
                </a:cubicBezTo>
                <a:lnTo>
                  <a:pt x="7433" y="1218"/>
                </a:lnTo>
                <a:cubicBezTo>
                  <a:pt x="11323" y="1577"/>
                  <a:pt x="15421" y="1218"/>
                  <a:pt x="19416" y="1218"/>
                </a:cubicBezTo>
                <a:lnTo>
                  <a:pt x="19416" y="526"/>
                </a:lnTo>
                <a:cubicBezTo>
                  <a:pt x="19416" y="235"/>
                  <a:pt x="19654" y="0"/>
                  <a:pt x="19948" y="0"/>
                </a:cubicBezTo>
                <a:cubicBezTo>
                  <a:pt x="20242" y="0"/>
                  <a:pt x="20481" y="235"/>
                  <a:pt x="20481" y="526"/>
                </a:cubicBezTo>
                <a:cubicBezTo>
                  <a:pt x="20117" y="3787"/>
                  <a:pt x="20481" y="7048"/>
                  <a:pt x="20481" y="10309"/>
                </a:cubicBezTo>
                <a:lnTo>
                  <a:pt x="21067" y="10514"/>
                </a:lnTo>
                <a:cubicBezTo>
                  <a:pt x="21362" y="10514"/>
                  <a:pt x="21600" y="10693"/>
                  <a:pt x="21600" y="10834"/>
                </a:cubicBezTo>
                <a:close/>
              </a:path>
            </a:pathLst>
          </a:custGeom>
          <a:solidFill>
            <a:srgbClr val="3F40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C345C7-DC34-274B-B1DE-3EA7B9D32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327" y="5355030"/>
            <a:ext cx="4486913" cy="16193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0C12A2-39BC-EE40-B1C5-A769FDAC0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807" y="3824104"/>
            <a:ext cx="3249866" cy="20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8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51024D9B-569A-5947-A9EF-981EE272F954}"/>
              </a:ext>
            </a:extLst>
          </p:cNvPr>
          <p:cNvSpPr txBox="1"/>
          <p:nvPr/>
        </p:nvSpPr>
        <p:spPr>
          <a:xfrm>
            <a:off x="5709893" y="2579334"/>
            <a:ext cx="3689454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>
              <a:defRPr sz="5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lang="ru-RU" sz="2800" dirty="0"/>
              <a:t>Создание веб-приложения с помощью </a:t>
            </a:r>
            <a:r>
              <a:rPr lang="en" sz="2800" dirty="0"/>
              <a:t>Django</a:t>
            </a:r>
            <a:endParaRPr sz="2800" dirty="0"/>
          </a:p>
        </p:txBody>
      </p:sp>
      <p:sp>
        <p:nvSpPr>
          <p:cNvPr id="5" name="Прямоугольник 5">
            <a:extLst>
              <a:ext uri="{FF2B5EF4-FFF2-40B4-BE49-F238E27FC236}">
                <a16:creationId xmlns:a16="http://schemas.microsoft.com/office/drawing/2014/main" id="{553A9D36-703F-3248-B802-276EF40AB9AB}"/>
              </a:ext>
            </a:extLst>
          </p:cNvPr>
          <p:cNvSpPr txBox="1"/>
          <p:nvPr/>
        </p:nvSpPr>
        <p:spPr>
          <a:xfrm>
            <a:off x="3244619" y="1810880"/>
            <a:ext cx="184731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/>
          <a:p>
            <a:pPr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endParaRPr sz="13800" dirty="0"/>
          </a:p>
        </p:txBody>
      </p:sp>
      <p:sp>
        <p:nvSpPr>
          <p:cNvPr id="6" name="Полилиния 6">
            <a:extLst>
              <a:ext uri="{FF2B5EF4-FFF2-40B4-BE49-F238E27FC236}">
                <a16:creationId xmlns:a16="http://schemas.microsoft.com/office/drawing/2014/main" id="{351C1E77-4DE4-CF4A-A74D-62C803F5977D}"/>
              </a:ext>
            </a:extLst>
          </p:cNvPr>
          <p:cNvSpPr/>
          <p:nvPr/>
        </p:nvSpPr>
        <p:spPr>
          <a:xfrm>
            <a:off x="6618030" y="4189473"/>
            <a:ext cx="1554481" cy="22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160"/>
                </a:moveTo>
                <a:cubicBezTo>
                  <a:pt x="776" y="13440"/>
                  <a:pt x="1883" y="9525"/>
                  <a:pt x="2329" y="0"/>
                </a:cubicBezTo>
                <a:lnTo>
                  <a:pt x="5294" y="17280"/>
                </a:lnTo>
                <a:lnTo>
                  <a:pt x="7835" y="0"/>
                </a:lnTo>
                <a:cubicBezTo>
                  <a:pt x="9307" y="6078"/>
                  <a:pt x="9953" y="14400"/>
                  <a:pt x="11012" y="21600"/>
                </a:cubicBezTo>
                <a:lnTo>
                  <a:pt x="13129" y="0"/>
                </a:lnTo>
                <a:cubicBezTo>
                  <a:pt x="14047" y="5760"/>
                  <a:pt x="14552" y="13764"/>
                  <a:pt x="15882" y="17280"/>
                </a:cubicBezTo>
                <a:cubicBezTo>
                  <a:pt x="17071" y="13764"/>
                  <a:pt x="17435" y="5760"/>
                  <a:pt x="18212" y="0"/>
                </a:cubicBezTo>
                <a:lnTo>
                  <a:pt x="21600" y="17280"/>
                </a:lnTo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Скругленный прямоугольник 7">
            <a:extLst>
              <a:ext uri="{FF2B5EF4-FFF2-40B4-BE49-F238E27FC236}">
                <a16:creationId xmlns:a16="http://schemas.microsoft.com/office/drawing/2014/main" id="{2A568B4D-B6FD-E74A-B337-441866CC14D1}"/>
              </a:ext>
            </a:extLst>
          </p:cNvPr>
          <p:cNvSpPr/>
          <p:nvPr/>
        </p:nvSpPr>
        <p:spPr>
          <a:xfrm>
            <a:off x="2365219" y="1515026"/>
            <a:ext cx="7434101" cy="3609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348" extrusionOk="0">
                <a:moveTo>
                  <a:pt x="80" y="3793"/>
                </a:moveTo>
                <a:cubicBezTo>
                  <a:pt x="80" y="1854"/>
                  <a:pt x="889" y="814"/>
                  <a:pt x="1968" y="283"/>
                </a:cubicBezTo>
                <a:cubicBezTo>
                  <a:pt x="4928" y="-54"/>
                  <a:pt x="7818" y="-126"/>
                  <a:pt x="10850" y="267"/>
                </a:cubicBezTo>
                <a:cubicBezTo>
                  <a:pt x="13771" y="605"/>
                  <a:pt x="16692" y="-54"/>
                  <a:pt x="19613" y="283"/>
                </a:cubicBezTo>
                <a:cubicBezTo>
                  <a:pt x="20656" y="283"/>
                  <a:pt x="21501" y="1854"/>
                  <a:pt x="21501" y="3793"/>
                </a:cubicBezTo>
                <a:cubicBezTo>
                  <a:pt x="21501" y="8472"/>
                  <a:pt x="21287" y="13152"/>
                  <a:pt x="21501" y="17831"/>
                </a:cubicBezTo>
                <a:cubicBezTo>
                  <a:pt x="21501" y="19770"/>
                  <a:pt x="20656" y="21474"/>
                  <a:pt x="19613" y="21341"/>
                </a:cubicBezTo>
                <a:cubicBezTo>
                  <a:pt x="13731" y="21341"/>
                  <a:pt x="7885" y="20876"/>
                  <a:pt x="1968" y="21341"/>
                </a:cubicBezTo>
                <a:cubicBezTo>
                  <a:pt x="925" y="21341"/>
                  <a:pt x="-28" y="20168"/>
                  <a:pt x="80" y="17831"/>
                </a:cubicBezTo>
                <a:cubicBezTo>
                  <a:pt x="80" y="13152"/>
                  <a:pt x="-99" y="8539"/>
                  <a:pt x="80" y="3793"/>
                </a:cubicBezTo>
                <a:close/>
              </a:path>
            </a:pathLst>
          </a:custGeom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Полилиния 8">
            <a:extLst>
              <a:ext uri="{FF2B5EF4-FFF2-40B4-BE49-F238E27FC236}">
                <a16:creationId xmlns:a16="http://schemas.microsoft.com/office/drawing/2014/main" id="{EDA68EDC-3FA2-D942-91B2-7ABF3E02ADEF}"/>
              </a:ext>
            </a:extLst>
          </p:cNvPr>
          <p:cNvSpPr/>
          <p:nvPr/>
        </p:nvSpPr>
        <p:spPr>
          <a:xfrm rot="900000">
            <a:off x="1176056" y="433515"/>
            <a:ext cx="2066336" cy="2163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19292"/>
                </a:moveTo>
                <a:lnTo>
                  <a:pt x="0" y="19273"/>
                </a:lnTo>
                <a:lnTo>
                  <a:pt x="30" y="19263"/>
                </a:lnTo>
                <a:lnTo>
                  <a:pt x="24" y="19292"/>
                </a:lnTo>
                <a:close/>
                <a:moveTo>
                  <a:pt x="30" y="19297"/>
                </a:moveTo>
                <a:lnTo>
                  <a:pt x="22" y="19300"/>
                </a:lnTo>
                <a:lnTo>
                  <a:pt x="24" y="19292"/>
                </a:lnTo>
                <a:lnTo>
                  <a:pt x="30" y="19297"/>
                </a:lnTo>
                <a:close/>
                <a:moveTo>
                  <a:pt x="14840" y="14355"/>
                </a:moveTo>
                <a:lnTo>
                  <a:pt x="9557" y="16118"/>
                </a:lnTo>
                <a:cubicBezTo>
                  <a:pt x="6425" y="17321"/>
                  <a:pt x="3205" y="18214"/>
                  <a:pt x="30" y="19263"/>
                </a:cubicBezTo>
                <a:cubicBezTo>
                  <a:pt x="1256" y="13239"/>
                  <a:pt x="2036" y="7274"/>
                  <a:pt x="3708" y="1190"/>
                </a:cubicBezTo>
                <a:lnTo>
                  <a:pt x="7019" y="0"/>
                </a:lnTo>
                <a:lnTo>
                  <a:pt x="7009" y="45"/>
                </a:lnTo>
                <a:lnTo>
                  <a:pt x="7006" y="42"/>
                </a:lnTo>
                <a:lnTo>
                  <a:pt x="6825" y="927"/>
                </a:lnTo>
                <a:cubicBezTo>
                  <a:pt x="5613" y="5631"/>
                  <a:pt x="4912" y="10094"/>
                  <a:pt x="3956" y="14677"/>
                </a:cubicBezTo>
                <a:lnTo>
                  <a:pt x="4028" y="14653"/>
                </a:lnTo>
                <a:lnTo>
                  <a:pt x="4022" y="14682"/>
                </a:lnTo>
                <a:lnTo>
                  <a:pt x="4909" y="14354"/>
                </a:lnTo>
                <a:lnTo>
                  <a:pt x="12015" y="11943"/>
                </a:lnTo>
                <a:lnTo>
                  <a:pt x="12582" y="12407"/>
                </a:lnTo>
                <a:lnTo>
                  <a:pt x="14840" y="14355"/>
                </a:lnTo>
                <a:close/>
                <a:moveTo>
                  <a:pt x="20909" y="15442"/>
                </a:moveTo>
                <a:cubicBezTo>
                  <a:pt x="14901" y="17495"/>
                  <a:pt x="9116" y="19932"/>
                  <a:pt x="2884" y="21600"/>
                </a:cubicBezTo>
                <a:lnTo>
                  <a:pt x="30" y="19297"/>
                </a:lnTo>
                <a:lnTo>
                  <a:pt x="9557" y="16118"/>
                </a:lnTo>
                <a:lnTo>
                  <a:pt x="14942" y="14340"/>
                </a:lnTo>
                <a:lnTo>
                  <a:pt x="12582" y="12407"/>
                </a:lnTo>
                <a:lnTo>
                  <a:pt x="12036" y="11936"/>
                </a:lnTo>
                <a:lnTo>
                  <a:pt x="12015" y="11943"/>
                </a:lnTo>
                <a:lnTo>
                  <a:pt x="8301" y="8901"/>
                </a:lnTo>
                <a:lnTo>
                  <a:pt x="8982" y="5568"/>
                </a:lnTo>
                <a:cubicBezTo>
                  <a:pt x="12712" y="9086"/>
                  <a:pt x="16933" y="12151"/>
                  <a:pt x="20909" y="15442"/>
                </a:cubicBezTo>
                <a:close/>
                <a:moveTo>
                  <a:pt x="20932" y="15425"/>
                </a:moveTo>
                <a:cubicBezTo>
                  <a:pt x="16484" y="12522"/>
                  <a:pt x="12970" y="8828"/>
                  <a:pt x="8989" y="5529"/>
                </a:cubicBezTo>
                <a:lnTo>
                  <a:pt x="8982" y="5568"/>
                </a:lnTo>
                <a:cubicBezTo>
                  <a:pt x="8981" y="5627"/>
                  <a:pt x="8987" y="5585"/>
                  <a:pt x="8987" y="5643"/>
                </a:cubicBezTo>
                <a:lnTo>
                  <a:pt x="8301" y="8901"/>
                </a:lnTo>
                <a:cubicBezTo>
                  <a:pt x="8301" y="8901"/>
                  <a:pt x="8301" y="8901"/>
                  <a:pt x="8301" y="8901"/>
                </a:cubicBezTo>
                <a:lnTo>
                  <a:pt x="7374" y="13442"/>
                </a:lnTo>
                <a:lnTo>
                  <a:pt x="4909" y="14354"/>
                </a:lnTo>
                <a:lnTo>
                  <a:pt x="4028" y="14653"/>
                </a:lnTo>
                <a:lnTo>
                  <a:pt x="6825" y="927"/>
                </a:lnTo>
                <a:lnTo>
                  <a:pt x="7009" y="45"/>
                </a:lnTo>
                <a:cubicBezTo>
                  <a:pt x="11873" y="3988"/>
                  <a:pt x="16074" y="8046"/>
                  <a:pt x="21600" y="11875"/>
                </a:cubicBezTo>
                <a:lnTo>
                  <a:pt x="20932" y="15425"/>
                </a:lnTo>
                <a:close/>
              </a:path>
            </a:pathLst>
          </a:custGeom>
          <a:solidFill>
            <a:srgbClr val="FEFFFE"/>
          </a:solidFill>
          <a:ln w="76200" cap="rnd">
            <a:solidFill>
              <a:srgbClr val="3F403F"/>
            </a:solidFill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8285AF8-2197-6B41-98ED-C3B572B358BE}"/>
              </a:ext>
            </a:extLst>
          </p:cNvPr>
          <p:cNvSpPr txBox="1"/>
          <p:nvPr/>
        </p:nvSpPr>
        <p:spPr>
          <a:xfrm>
            <a:off x="2792653" y="1349215"/>
            <a:ext cx="2682145" cy="313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828800">
              <a:defRPr sz="27600">
                <a:solidFill>
                  <a:srgbClr val="3F403F"/>
                </a:solidFill>
                <a:latin typeface="Lionelofparis"/>
                <a:ea typeface="Lionelofparis"/>
                <a:cs typeface="Lionelofparis"/>
                <a:sym typeface="Lionelofparis"/>
              </a:defRPr>
            </a:pPr>
            <a:r>
              <a:rPr sz="19200" dirty="0"/>
              <a:t>0</a:t>
            </a:r>
            <a:r>
              <a:rPr lang="ru-RU" sz="19200" dirty="0"/>
              <a:t>4</a:t>
            </a:r>
            <a:endParaRPr sz="19200" dirty="0"/>
          </a:p>
        </p:txBody>
      </p:sp>
    </p:spTree>
    <p:extLst>
      <p:ext uri="{BB962C8B-B14F-4D97-AF65-F5344CB8AC3E}">
        <p14:creationId xmlns:p14="http://schemas.microsoft.com/office/powerpoint/2010/main" val="3796108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258</Words>
  <Application>Microsoft Macintosh PowerPoint</Application>
  <PresentationFormat>Широкоэкранный</PresentationFormat>
  <Paragraphs>73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Helvetica</vt:lpstr>
      <vt:lpstr>LIONELOFPARIS</vt:lpstr>
      <vt:lpstr>LIONELOFPARIS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5</cp:revision>
  <dcterms:created xsi:type="dcterms:W3CDTF">2023-02-15T05:16:56Z</dcterms:created>
  <dcterms:modified xsi:type="dcterms:W3CDTF">2023-03-07T05:01:58Z</dcterms:modified>
</cp:coreProperties>
</file>