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74" r:id="rId4"/>
    <p:sldId id="258" r:id="rId5"/>
    <p:sldId id="259" r:id="rId6"/>
    <p:sldId id="265" r:id="rId7"/>
    <p:sldId id="263" r:id="rId8"/>
    <p:sldId id="264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8F"/>
    <a:srgbClr val="4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5718-AC21-4874-8CB0-EFAD24CB1D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570F82-677D-4CC2-9504-D01A41A1D349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ПРАВЛЕНИЕ</a:t>
          </a:r>
        </a:p>
      </dgm:t>
    </dgm:pt>
    <dgm:pt modelId="{1E5876AF-B967-47FF-A30B-0063E14A28F8}" type="parTrans" cxnId="{48BFA7C6-BEE4-45EB-81CC-9F08DDC6FAD2}">
      <dgm:prSet/>
      <dgm:spPr/>
      <dgm:t>
        <a:bodyPr/>
        <a:lstStyle/>
        <a:p>
          <a:endParaRPr lang="ru-RU"/>
        </a:p>
      </dgm:t>
    </dgm:pt>
    <dgm:pt modelId="{A6E7287F-2CF3-42B7-A39C-B2DB57864891}" type="sibTrans" cxnId="{48BFA7C6-BEE4-45EB-81CC-9F08DDC6FAD2}">
      <dgm:prSet/>
      <dgm:spPr/>
      <dgm:t>
        <a:bodyPr/>
        <a:lstStyle/>
        <a:p>
          <a:endParaRPr lang="ru-RU"/>
        </a:p>
      </dgm:t>
    </dgm:pt>
    <dgm:pt modelId="{92DB0E6F-D98B-4291-AA6B-B06788768C78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gm:t>
    </dgm:pt>
    <dgm:pt modelId="{2B488B5B-2E92-4327-BF42-2009D894616C}" type="parTrans" cxnId="{4CFF0CB8-9DA8-49B9-902D-B52E3301AED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861CCC-B2ED-4DDB-BA10-028B051C008A}" type="sibTrans" cxnId="{4CFF0CB8-9DA8-49B9-902D-B52E3301AED7}">
      <dgm:prSet/>
      <dgm:spPr/>
      <dgm:t>
        <a:bodyPr/>
        <a:lstStyle/>
        <a:p>
          <a:endParaRPr lang="ru-RU"/>
        </a:p>
      </dgm:t>
    </dgm:pt>
    <dgm:pt modelId="{2360333D-FB62-4098-A34F-C44956FC48A6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gm:t>
    </dgm:pt>
    <dgm:pt modelId="{6DE20EAB-60A9-47C4-99D1-10622DD77105}" type="parTrans" cxnId="{3A486785-0B58-46FC-B052-303296CE1A99}">
      <dgm:prSet/>
      <dgm:spPr/>
      <dgm:t>
        <a:bodyPr/>
        <a:lstStyle/>
        <a:p>
          <a:endParaRPr lang="ru-RU"/>
        </a:p>
      </dgm:t>
    </dgm:pt>
    <dgm:pt modelId="{609F9793-9A17-457E-8D1F-FC5652CB6E3C}" type="sibTrans" cxnId="{3A486785-0B58-46FC-B052-303296CE1A99}">
      <dgm:prSet/>
      <dgm:spPr/>
      <dgm:t>
        <a:bodyPr/>
        <a:lstStyle/>
        <a:p>
          <a:endParaRPr lang="ru-RU"/>
        </a:p>
      </dgm:t>
    </dgm:pt>
    <dgm:pt modelId="{3D3595AF-CBEA-41CA-85FA-5C969EE5F377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ТЕНДЕРНЫЙ ОТДЕЛ</a:t>
          </a:r>
        </a:p>
      </dgm:t>
    </dgm:pt>
    <dgm:pt modelId="{DEE3936A-CB81-4314-9FCC-EE9D3347B307}" type="parTrans" cxnId="{8B64CE0F-EE7A-4E3E-820D-D9798DA25E5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8F819C-666D-49EA-A270-7C7D97D992F6}" type="sibTrans" cxnId="{8B64CE0F-EE7A-4E3E-820D-D9798DA25E58}">
      <dgm:prSet/>
      <dgm:spPr/>
      <dgm:t>
        <a:bodyPr/>
        <a:lstStyle/>
        <a:p>
          <a:endParaRPr lang="ru-RU"/>
        </a:p>
      </dgm:t>
    </dgm:pt>
    <dgm:pt modelId="{E8ADEFCE-305C-440F-98A4-F021E6F3173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gm:t>
    </dgm:pt>
    <dgm:pt modelId="{E58EF0F2-F9F4-4773-AF6B-D137675B457B}" type="parTrans" cxnId="{3603BFC4-9954-4EF5-8D07-C83931DF749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B7BF542-2301-4AEC-9E05-3959DE743F35}" type="sibTrans" cxnId="{3603BFC4-9954-4EF5-8D07-C83931DF7491}">
      <dgm:prSet/>
      <dgm:spPr/>
      <dgm:t>
        <a:bodyPr/>
        <a:lstStyle/>
        <a:p>
          <a:endParaRPr lang="ru-RU"/>
        </a:p>
      </dgm:t>
    </dgm:pt>
    <dgm:pt modelId="{FF58A61E-51EA-467A-9935-C911AECABBD3}" type="pres">
      <dgm:prSet presAssocID="{DA9E5718-AC21-4874-8CB0-EFAD24CB1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FCCF14-3F2E-4843-A2E2-A25778F549C8}" type="pres">
      <dgm:prSet presAssocID="{3B570F82-677D-4CC2-9504-D01A41A1D349}" presName="hierRoot1" presStyleCnt="0">
        <dgm:presLayoutVars>
          <dgm:hierBranch val="init"/>
        </dgm:presLayoutVars>
      </dgm:prSet>
      <dgm:spPr/>
    </dgm:pt>
    <dgm:pt modelId="{A6F6B96A-3EDC-4BD0-B1F0-6596C10181A6}" type="pres">
      <dgm:prSet presAssocID="{3B570F82-677D-4CC2-9504-D01A41A1D349}" presName="rootComposite1" presStyleCnt="0"/>
      <dgm:spPr/>
    </dgm:pt>
    <dgm:pt modelId="{AB1CA4BF-B69A-4BF3-981F-98C24B146FFC}" type="pres">
      <dgm:prSet presAssocID="{3B570F82-677D-4CC2-9504-D01A41A1D349}" presName="rootText1" presStyleLbl="node0" presStyleIdx="0" presStyleCnt="1">
        <dgm:presLayoutVars>
          <dgm:chPref val="3"/>
        </dgm:presLayoutVars>
      </dgm:prSet>
      <dgm:spPr/>
    </dgm:pt>
    <dgm:pt modelId="{FC222700-6815-42EC-9050-5E7018FF7E42}" type="pres">
      <dgm:prSet presAssocID="{3B570F82-677D-4CC2-9504-D01A41A1D349}" presName="rootConnector1" presStyleLbl="node1" presStyleIdx="0" presStyleCnt="0"/>
      <dgm:spPr/>
    </dgm:pt>
    <dgm:pt modelId="{9A9EBDC5-ABE9-4591-941B-8B04ECFFBE28}" type="pres">
      <dgm:prSet presAssocID="{3B570F82-677D-4CC2-9504-D01A41A1D349}" presName="hierChild2" presStyleCnt="0"/>
      <dgm:spPr/>
    </dgm:pt>
    <dgm:pt modelId="{4DC629A8-7CF0-4583-A510-F86343E4C686}" type="pres">
      <dgm:prSet presAssocID="{2B488B5B-2E92-4327-BF42-2009D894616C}" presName="Name37" presStyleLbl="parChTrans1D2" presStyleIdx="0" presStyleCnt="4"/>
      <dgm:spPr/>
    </dgm:pt>
    <dgm:pt modelId="{5C79D6A5-B2B5-46C9-B5C6-7FECB9831F42}" type="pres">
      <dgm:prSet presAssocID="{92DB0E6F-D98B-4291-AA6B-B06788768C78}" presName="hierRoot2" presStyleCnt="0">
        <dgm:presLayoutVars>
          <dgm:hierBranch val="init"/>
        </dgm:presLayoutVars>
      </dgm:prSet>
      <dgm:spPr/>
    </dgm:pt>
    <dgm:pt modelId="{DCDDADFF-E756-4265-A568-814BB7E1B6B4}" type="pres">
      <dgm:prSet presAssocID="{92DB0E6F-D98B-4291-AA6B-B06788768C78}" presName="rootComposite" presStyleCnt="0"/>
      <dgm:spPr/>
    </dgm:pt>
    <dgm:pt modelId="{9CF0F068-6DF2-41C5-9577-3526CE7DE021}" type="pres">
      <dgm:prSet presAssocID="{92DB0E6F-D98B-4291-AA6B-B06788768C78}" presName="rootText" presStyleLbl="node2" presStyleIdx="0" presStyleCnt="4">
        <dgm:presLayoutVars>
          <dgm:chPref val="3"/>
        </dgm:presLayoutVars>
      </dgm:prSet>
      <dgm:spPr/>
    </dgm:pt>
    <dgm:pt modelId="{17845902-A9F0-48A7-8D7B-AC8F0FEF4428}" type="pres">
      <dgm:prSet presAssocID="{92DB0E6F-D98B-4291-AA6B-B06788768C78}" presName="rootConnector" presStyleLbl="node2" presStyleIdx="0" presStyleCnt="4"/>
      <dgm:spPr/>
    </dgm:pt>
    <dgm:pt modelId="{FB97C96D-1BB0-4670-8AF2-792B1432B691}" type="pres">
      <dgm:prSet presAssocID="{92DB0E6F-D98B-4291-AA6B-B06788768C78}" presName="hierChild4" presStyleCnt="0"/>
      <dgm:spPr/>
    </dgm:pt>
    <dgm:pt modelId="{432FCC82-8766-4B55-A014-1AEAA86C75DC}" type="pres">
      <dgm:prSet presAssocID="{92DB0E6F-D98B-4291-AA6B-B06788768C78}" presName="hierChild5" presStyleCnt="0"/>
      <dgm:spPr/>
    </dgm:pt>
    <dgm:pt modelId="{7B67667C-449B-40AC-A2FB-3D23164F885D}" type="pres">
      <dgm:prSet presAssocID="{6DE20EAB-60A9-47C4-99D1-10622DD77105}" presName="Name37" presStyleLbl="parChTrans1D2" presStyleIdx="1" presStyleCnt="4"/>
      <dgm:spPr/>
    </dgm:pt>
    <dgm:pt modelId="{71B04466-05FB-41D9-8778-921123014BCB}" type="pres">
      <dgm:prSet presAssocID="{2360333D-FB62-4098-A34F-C44956FC48A6}" presName="hierRoot2" presStyleCnt="0">
        <dgm:presLayoutVars>
          <dgm:hierBranch val="init"/>
        </dgm:presLayoutVars>
      </dgm:prSet>
      <dgm:spPr/>
    </dgm:pt>
    <dgm:pt modelId="{9AD3A0B5-3AF2-449F-80C8-963A84D4AE75}" type="pres">
      <dgm:prSet presAssocID="{2360333D-FB62-4098-A34F-C44956FC48A6}" presName="rootComposite" presStyleCnt="0"/>
      <dgm:spPr/>
    </dgm:pt>
    <dgm:pt modelId="{89F9221F-E479-4137-9C62-318DD3A6DC09}" type="pres">
      <dgm:prSet presAssocID="{2360333D-FB62-4098-A34F-C44956FC48A6}" presName="rootText" presStyleLbl="node2" presStyleIdx="1" presStyleCnt="4">
        <dgm:presLayoutVars>
          <dgm:chPref val="3"/>
        </dgm:presLayoutVars>
      </dgm:prSet>
      <dgm:spPr/>
    </dgm:pt>
    <dgm:pt modelId="{167C0E11-3DED-424E-AEBF-FDBF904DA9E9}" type="pres">
      <dgm:prSet presAssocID="{2360333D-FB62-4098-A34F-C44956FC48A6}" presName="rootConnector" presStyleLbl="node2" presStyleIdx="1" presStyleCnt="4"/>
      <dgm:spPr/>
    </dgm:pt>
    <dgm:pt modelId="{65F282E9-2207-4E8A-BD2C-640B66E8CE39}" type="pres">
      <dgm:prSet presAssocID="{2360333D-FB62-4098-A34F-C44956FC48A6}" presName="hierChild4" presStyleCnt="0"/>
      <dgm:spPr/>
    </dgm:pt>
    <dgm:pt modelId="{ED3FCB99-CD29-4467-A642-C9DFB70815B4}" type="pres">
      <dgm:prSet presAssocID="{2360333D-FB62-4098-A34F-C44956FC48A6}" presName="hierChild5" presStyleCnt="0"/>
      <dgm:spPr/>
    </dgm:pt>
    <dgm:pt modelId="{B198DC8D-4707-4917-9845-3AC866ADA252}" type="pres">
      <dgm:prSet presAssocID="{DEE3936A-CB81-4314-9FCC-EE9D3347B307}" presName="Name37" presStyleLbl="parChTrans1D2" presStyleIdx="2" presStyleCnt="4"/>
      <dgm:spPr/>
    </dgm:pt>
    <dgm:pt modelId="{7A7B8263-F3DB-4C13-9557-B462D39FB0A1}" type="pres">
      <dgm:prSet presAssocID="{3D3595AF-CBEA-41CA-85FA-5C969EE5F377}" presName="hierRoot2" presStyleCnt="0">
        <dgm:presLayoutVars>
          <dgm:hierBranch val="init"/>
        </dgm:presLayoutVars>
      </dgm:prSet>
      <dgm:spPr/>
    </dgm:pt>
    <dgm:pt modelId="{46D53D1A-9229-410F-B200-0C31E0DDF0DF}" type="pres">
      <dgm:prSet presAssocID="{3D3595AF-CBEA-41CA-85FA-5C969EE5F377}" presName="rootComposite" presStyleCnt="0"/>
      <dgm:spPr/>
    </dgm:pt>
    <dgm:pt modelId="{882924CA-9121-4691-BB49-D76C0D194943}" type="pres">
      <dgm:prSet presAssocID="{3D3595AF-CBEA-41CA-85FA-5C969EE5F377}" presName="rootText" presStyleLbl="node2" presStyleIdx="2" presStyleCnt="4">
        <dgm:presLayoutVars>
          <dgm:chPref val="3"/>
        </dgm:presLayoutVars>
      </dgm:prSet>
      <dgm:spPr/>
    </dgm:pt>
    <dgm:pt modelId="{2D1112BF-2E61-4663-A2A1-796E27001FC8}" type="pres">
      <dgm:prSet presAssocID="{3D3595AF-CBEA-41CA-85FA-5C969EE5F377}" presName="rootConnector" presStyleLbl="node2" presStyleIdx="2" presStyleCnt="4"/>
      <dgm:spPr/>
    </dgm:pt>
    <dgm:pt modelId="{EEDD4657-8DBA-44F1-A7AB-62AA944E4201}" type="pres">
      <dgm:prSet presAssocID="{3D3595AF-CBEA-41CA-85FA-5C969EE5F377}" presName="hierChild4" presStyleCnt="0"/>
      <dgm:spPr/>
    </dgm:pt>
    <dgm:pt modelId="{FFEDFA92-64C0-47D1-A6DE-2A1BB9E345AD}" type="pres">
      <dgm:prSet presAssocID="{3D3595AF-CBEA-41CA-85FA-5C969EE5F377}" presName="hierChild5" presStyleCnt="0"/>
      <dgm:spPr/>
    </dgm:pt>
    <dgm:pt modelId="{73A9594A-C46B-47E1-985A-A8BAC420E4D2}" type="pres">
      <dgm:prSet presAssocID="{E58EF0F2-F9F4-4773-AF6B-D137675B457B}" presName="Name37" presStyleLbl="parChTrans1D2" presStyleIdx="3" presStyleCnt="4"/>
      <dgm:spPr/>
    </dgm:pt>
    <dgm:pt modelId="{F46B881B-C810-4549-AA10-0123E8757EB0}" type="pres">
      <dgm:prSet presAssocID="{E8ADEFCE-305C-440F-98A4-F021E6F3173D}" presName="hierRoot2" presStyleCnt="0">
        <dgm:presLayoutVars>
          <dgm:hierBranch val="init"/>
        </dgm:presLayoutVars>
      </dgm:prSet>
      <dgm:spPr/>
    </dgm:pt>
    <dgm:pt modelId="{DCCDA9C6-17C0-4D14-988B-63841EF83EC5}" type="pres">
      <dgm:prSet presAssocID="{E8ADEFCE-305C-440F-98A4-F021E6F3173D}" presName="rootComposite" presStyleCnt="0"/>
      <dgm:spPr/>
    </dgm:pt>
    <dgm:pt modelId="{44E5927C-A120-4F18-BA19-15984B2A54AC}" type="pres">
      <dgm:prSet presAssocID="{E8ADEFCE-305C-440F-98A4-F021E6F3173D}" presName="rootText" presStyleLbl="node2" presStyleIdx="3" presStyleCnt="4">
        <dgm:presLayoutVars>
          <dgm:chPref val="3"/>
        </dgm:presLayoutVars>
      </dgm:prSet>
      <dgm:spPr/>
    </dgm:pt>
    <dgm:pt modelId="{5D1F54ED-D24A-49F1-A7BC-2890AC8FEE93}" type="pres">
      <dgm:prSet presAssocID="{E8ADEFCE-305C-440F-98A4-F021E6F3173D}" presName="rootConnector" presStyleLbl="node2" presStyleIdx="3" presStyleCnt="4"/>
      <dgm:spPr/>
    </dgm:pt>
    <dgm:pt modelId="{1F2DBE26-F31D-4956-8BB9-239EE9C66F93}" type="pres">
      <dgm:prSet presAssocID="{E8ADEFCE-305C-440F-98A4-F021E6F3173D}" presName="hierChild4" presStyleCnt="0"/>
      <dgm:spPr/>
    </dgm:pt>
    <dgm:pt modelId="{EFFEB02F-1945-4E8C-B368-15928ADCD00C}" type="pres">
      <dgm:prSet presAssocID="{E8ADEFCE-305C-440F-98A4-F021E6F3173D}" presName="hierChild5" presStyleCnt="0"/>
      <dgm:spPr/>
    </dgm:pt>
    <dgm:pt modelId="{07E61BA3-06BB-4878-B15E-8CEF392BA368}" type="pres">
      <dgm:prSet presAssocID="{3B570F82-677D-4CC2-9504-D01A41A1D349}" presName="hierChild3" presStyleCnt="0"/>
      <dgm:spPr/>
    </dgm:pt>
  </dgm:ptLst>
  <dgm:cxnLst>
    <dgm:cxn modelId="{8B64CE0F-EE7A-4E3E-820D-D9798DA25E58}" srcId="{3B570F82-677D-4CC2-9504-D01A41A1D349}" destId="{3D3595AF-CBEA-41CA-85FA-5C969EE5F377}" srcOrd="2" destOrd="0" parTransId="{DEE3936A-CB81-4314-9FCC-EE9D3347B307}" sibTransId="{BF8F819C-666D-49EA-A270-7C7D97D992F6}"/>
    <dgm:cxn modelId="{B6BF462F-A73A-4BA2-A0C2-A235C1B5B081}" type="presOf" srcId="{2B488B5B-2E92-4327-BF42-2009D894616C}" destId="{4DC629A8-7CF0-4583-A510-F86343E4C686}" srcOrd="0" destOrd="0" presId="urn:microsoft.com/office/officeart/2005/8/layout/orgChart1"/>
    <dgm:cxn modelId="{61686135-590B-486E-9EA4-34420F56946C}" type="presOf" srcId="{2360333D-FB62-4098-A34F-C44956FC48A6}" destId="{167C0E11-3DED-424E-AEBF-FDBF904DA9E9}" srcOrd="1" destOrd="0" presId="urn:microsoft.com/office/officeart/2005/8/layout/orgChart1"/>
    <dgm:cxn modelId="{F580833D-DF0F-4A5F-BF9E-4539AF6E2707}" type="presOf" srcId="{E58EF0F2-F9F4-4773-AF6B-D137675B457B}" destId="{73A9594A-C46B-47E1-985A-A8BAC420E4D2}" srcOrd="0" destOrd="0" presId="urn:microsoft.com/office/officeart/2005/8/layout/orgChart1"/>
    <dgm:cxn modelId="{74502C5F-611C-4713-A54B-11BAC5B4408B}" type="presOf" srcId="{E8ADEFCE-305C-440F-98A4-F021E6F3173D}" destId="{5D1F54ED-D24A-49F1-A7BC-2890AC8FEE93}" srcOrd="1" destOrd="0" presId="urn:microsoft.com/office/officeart/2005/8/layout/orgChart1"/>
    <dgm:cxn modelId="{BAC6C667-CC06-4435-8E28-A07A111757BD}" type="presOf" srcId="{3D3595AF-CBEA-41CA-85FA-5C969EE5F377}" destId="{2D1112BF-2E61-4663-A2A1-796E27001FC8}" srcOrd="1" destOrd="0" presId="urn:microsoft.com/office/officeart/2005/8/layout/orgChart1"/>
    <dgm:cxn modelId="{5F61C755-84D4-448F-98AD-2C04D33EFE10}" type="presOf" srcId="{3B570F82-677D-4CC2-9504-D01A41A1D349}" destId="{AB1CA4BF-B69A-4BF3-981F-98C24B146FFC}" srcOrd="0" destOrd="0" presId="urn:microsoft.com/office/officeart/2005/8/layout/orgChart1"/>
    <dgm:cxn modelId="{A6E0A958-31A2-49E5-A207-1CC9A02A5840}" type="presOf" srcId="{3D3595AF-CBEA-41CA-85FA-5C969EE5F377}" destId="{882924CA-9121-4691-BB49-D76C0D194943}" srcOrd="0" destOrd="0" presId="urn:microsoft.com/office/officeart/2005/8/layout/orgChart1"/>
    <dgm:cxn modelId="{3A486785-0B58-46FC-B052-303296CE1A99}" srcId="{3B570F82-677D-4CC2-9504-D01A41A1D349}" destId="{2360333D-FB62-4098-A34F-C44956FC48A6}" srcOrd="1" destOrd="0" parTransId="{6DE20EAB-60A9-47C4-99D1-10622DD77105}" sibTransId="{609F9793-9A17-457E-8D1F-FC5652CB6E3C}"/>
    <dgm:cxn modelId="{38192B9F-BA11-40BE-A636-246392048FB3}" type="presOf" srcId="{6DE20EAB-60A9-47C4-99D1-10622DD77105}" destId="{7B67667C-449B-40AC-A2FB-3D23164F885D}" srcOrd="0" destOrd="0" presId="urn:microsoft.com/office/officeart/2005/8/layout/orgChart1"/>
    <dgm:cxn modelId="{D47EC9A4-A94A-4E70-8EBF-B313139BD651}" type="presOf" srcId="{92DB0E6F-D98B-4291-AA6B-B06788768C78}" destId="{17845902-A9F0-48A7-8D7B-AC8F0FEF4428}" srcOrd="1" destOrd="0" presId="urn:microsoft.com/office/officeart/2005/8/layout/orgChart1"/>
    <dgm:cxn modelId="{961895A6-CD3F-4DA0-A202-BD26FDCE7F33}" type="presOf" srcId="{DEE3936A-CB81-4314-9FCC-EE9D3347B307}" destId="{B198DC8D-4707-4917-9845-3AC866ADA252}" srcOrd="0" destOrd="0" presId="urn:microsoft.com/office/officeart/2005/8/layout/orgChart1"/>
    <dgm:cxn modelId="{4CFF0CB8-9DA8-49B9-902D-B52E3301AED7}" srcId="{3B570F82-677D-4CC2-9504-D01A41A1D349}" destId="{92DB0E6F-D98B-4291-AA6B-B06788768C78}" srcOrd="0" destOrd="0" parTransId="{2B488B5B-2E92-4327-BF42-2009D894616C}" sibTransId="{82861CCC-B2ED-4DDB-BA10-028B051C008A}"/>
    <dgm:cxn modelId="{A2DD12C4-43DC-4D25-809D-B8980B8DDFF1}" type="presOf" srcId="{92DB0E6F-D98B-4291-AA6B-B06788768C78}" destId="{9CF0F068-6DF2-41C5-9577-3526CE7DE021}" srcOrd="0" destOrd="0" presId="urn:microsoft.com/office/officeart/2005/8/layout/orgChart1"/>
    <dgm:cxn modelId="{3603BFC4-9954-4EF5-8D07-C83931DF7491}" srcId="{3B570F82-677D-4CC2-9504-D01A41A1D349}" destId="{E8ADEFCE-305C-440F-98A4-F021E6F3173D}" srcOrd="3" destOrd="0" parTransId="{E58EF0F2-F9F4-4773-AF6B-D137675B457B}" sibTransId="{7B7BF542-2301-4AEC-9E05-3959DE743F35}"/>
    <dgm:cxn modelId="{48BFA7C6-BEE4-45EB-81CC-9F08DDC6FAD2}" srcId="{DA9E5718-AC21-4874-8CB0-EFAD24CB1DE3}" destId="{3B570F82-677D-4CC2-9504-D01A41A1D349}" srcOrd="0" destOrd="0" parTransId="{1E5876AF-B967-47FF-A30B-0063E14A28F8}" sibTransId="{A6E7287F-2CF3-42B7-A39C-B2DB57864891}"/>
    <dgm:cxn modelId="{DA41CDCC-BEDF-44FD-A1A7-DA7945FA851B}" type="presOf" srcId="{DA9E5718-AC21-4874-8CB0-EFAD24CB1DE3}" destId="{FF58A61E-51EA-467A-9935-C911AECABBD3}" srcOrd="0" destOrd="0" presId="urn:microsoft.com/office/officeart/2005/8/layout/orgChart1"/>
    <dgm:cxn modelId="{099726D4-0B36-4494-8709-F4543E30D7E2}" type="presOf" srcId="{E8ADEFCE-305C-440F-98A4-F021E6F3173D}" destId="{44E5927C-A120-4F18-BA19-15984B2A54AC}" srcOrd="0" destOrd="0" presId="urn:microsoft.com/office/officeart/2005/8/layout/orgChart1"/>
    <dgm:cxn modelId="{696829D6-AD81-4CD4-A406-E7EC51A69B34}" type="presOf" srcId="{3B570F82-677D-4CC2-9504-D01A41A1D349}" destId="{FC222700-6815-42EC-9050-5E7018FF7E42}" srcOrd="1" destOrd="0" presId="urn:microsoft.com/office/officeart/2005/8/layout/orgChart1"/>
    <dgm:cxn modelId="{53BE45D9-8053-4622-815A-ED9026C30F27}" type="presOf" srcId="{2360333D-FB62-4098-A34F-C44956FC48A6}" destId="{89F9221F-E479-4137-9C62-318DD3A6DC09}" srcOrd="0" destOrd="0" presId="urn:microsoft.com/office/officeart/2005/8/layout/orgChart1"/>
    <dgm:cxn modelId="{D2817BD2-E060-40C9-8EE0-F178776B408D}" type="presParOf" srcId="{FF58A61E-51EA-467A-9935-C911AECABBD3}" destId="{68FCCF14-3F2E-4843-A2E2-A25778F549C8}" srcOrd="0" destOrd="0" presId="urn:microsoft.com/office/officeart/2005/8/layout/orgChart1"/>
    <dgm:cxn modelId="{EA863FF1-5F2D-4D76-84EC-39795A6E5323}" type="presParOf" srcId="{68FCCF14-3F2E-4843-A2E2-A25778F549C8}" destId="{A6F6B96A-3EDC-4BD0-B1F0-6596C10181A6}" srcOrd="0" destOrd="0" presId="urn:microsoft.com/office/officeart/2005/8/layout/orgChart1"/>
    <dgm:cxn modelId="{B7DD17DA-CD7A-41F3-B2A6-E72D375E0CCA}" type="presParOf" srcId="{A6F6B96A-3EDC-4BD0-B1F0-6596C10181A6}" destId="{AB1CA4BF-B69A-4BF3-981F-98C24B146FFC}" srcOrd="0" destOrd="0" presId="urn:microsoft.com/office/officeart/2005/8/layout/orgChart1"/>
    <dgm:cxn modelId="{F5C693AB-E452-4FF0-AEAF-C2A8C094780D}" type="presParOf" srcId="{A6F6B96A-3EDC-4BD0-B1F0-6596C10181A6}" destId="{FC222700-6815-42EC-9050-5E7018FF7E42}" srcOrd="1" destOrd="0" presId="urn:microsoft.com/office/officeart/2005/8/layout/orgChart1"/>
    <dgm:cxn modelId="{C6764BF6-7E91-46AB-B71E-2A513DC9FD65}" type="presParOf" srcId="{68FCCF14-3F2E-4843-A2E2-A25778F549C8}" destId="{9A9EBDC5-ABE9-4591-941B-8B04ECFFBE28}" srcOrd="1" destOrd="0" presId="urn:microsoft.com/office/officeart/2005/8/layout/orgChart1"/>
    <dgm:cxn modelId="{1EB0B7DA-E4E1-4B3A-92B3-AC395C15051B}" type="presParOf" srcId="{9A9EBDC5-ABE9-4591-941B-8B04ECFFBE28}" destId="{4DC629A8-7CF0-4583-A510-F86343E4C686}" srcOrd="0" destOrd="0" presId="urn:microsoft.com/office/officeart/2005/8/layout/orgChart1"/>
    <dgm:cxn modelId="{33604067-9CCD-49AA-B883-40CFA61EC31E}" type="presParOf" srcId="{9A9EBDC5-ABE9-4591-941B-8B04ECFFBE28}" destId="{5C79D6A5-B2B5-46C9-B5C6-7FECB9831F42}" srcOrd="1" destOrd="0" presId="urn:microsoft.com/office/officeart/2005/8/layout/orgChart1"/>
    <dgm:cxn modelId="{7C2BAF5F-E8D9-412D-9E08-48F29E6ECB5D}" type="presParOf" srcId="{5C79D6A5-B2B5-46C9-B5C6-7FECB9831F42}" destId="{DCDDADFF-E756-4265-A568-814BB7E1B6B4}" srcOrd="0" destOrd="0" presId="urn:microsoft.com/office/officeart/2005/8/layout/orgChart1"/>
    <dgm:cxn modelId="{44ECB7E3-A459-4503-9E48-06B4493E46E6}" type="presParOf" srcId="{DCDDADFF-E756-4265-A568-814BB7E1B6B4}" destId="{9CF0F068-6DF2-41C5-9577-3526CE7DE021}" srcOrd="0" destOrd="0" presId="urn:microsoft.com/office/officeart/2005/8/layout/orgChart1"/>
    <dgm:cxn modelId="{EFC26176-E579-40D6-8591-D500C2BE257E}" type="presParOf" srcId="{DCDDADFF-E756-4265-A568-814BB7E1B6B4}" destId="{17845902-A9F0-48A7-8D7B-AC8F0FEF4428}" srcOrd="1" destOrd="0" presId="urn:microsoft.com/office/officeart/2005/8/layout/orgChart1"/>
    <dgm:cxn modelId="{1A08E267-D37E-40C4-894C-D4591E7620F9}" type="presParOf" srcId="{5C79D6A5-B2B5-46C9-B5C6-7FECB9831F42}" destId="{FB97C96D-1BB0-4670-8AF2-792B1432B691}" srcOrd="1" destOrd="0" presId="urn:microsoft.com/office/officeart/2005/8/layout/orgChart1"/>
    <dgm:cxn modelId="{7C25C588-F22D-4F15-9B30-D5A2E032CD7A}" type="presParOf" srcId="{5C79D6A5-B2B5-46C9-B5C6-7FECB9831F42}" destId="{432FCC82-8766-4B55-A014-1AEAA86C75DC}" srcOrd="2" destOrd="0" presId="urn:microsoft.com/office/officeart/2005/8/layout/orgChart1"/>
    <dgm:cxn modelId="{9DE530B7-BD88-4220-BF8D-9CBE03C5253B}" type="presParOf" srcId="{9A9EBDC5-ABE9-4591-941B-8B04ECFFBE28}" destId="{7B67667C-449B-40AC-A2FB-3D23164F885D}" srcOrd="2" destOrd="0" presId="urn:microsoft.com/office/officeart/2005/8/layout/orgChart1"/>
    <dgm:cxn modelId="{480A9AED-5A8A-4C4C-9116-11A6943B2EC3}" type="presParOf" srcId="{9A9EBDC5-ABE9-4591-941B-8B04ECFFBE28}" destId="{71B04466-05FB-41D9-8778-921123014BCB}" srcOrd="3" destOrd="0" presId="urn:microsoft.com/office/officeart/2005/8/layout/orgChart1"/>
    <dgm:cxn modelId="{DECA2F12-93EB-4CE4-AF24-8D510F44FFA5}" type="presParOf" srcId="{71B04466-05FB-41D9-8778-921123014BCB}" destId="{9AD3A0B5-3AF2-449F-80C8-963A84D4AE75}" srcOrd="0" destOrd="0" presId="urn:microsoft.com/office/officeart/2005/8/layout/orgChart1"/>
    <dgm:cxn modelId="{AFA6EF20-4E9E-4C6F-9157-099FB2CBBB63}" type="presParOf" srcId="{9AD3A0B5-3AF2-449F-80C8-963A84D4AE75}" destId="{89F9221F-E479-4137-9C62-318DD3A6DC09}" srcOrd="0" destOrd="0" presId="urn:microsoft.com/office/officeart/2005/8/layout/orgChart1"/>
    <dgm:cxn modelId="{ADFC5927-18B1-4E3F-A729-13005162F46B}" type="presParOf" srcId="{9AD3A0B5-3AF2-449F-80C8-963A84D4AE75}" destId="{167C0E11-3DED-424E-AEBF-FDBF904DA9E9}" srcOrd="1" destOrd="0" presId="urn:microsoft.com/office/officeart/2005/8/layout/orgChart1"/>
    <dgm:cxn modelId="{FB96757E-A4DB-4197-A544-1AF25639C417}" type="presParOf" srcId="{71B04466-05FB-41D9-8778-921123014BCB}" destId="{65F282E9-2207-4E8A-BD2C-640B66E8CE39}" srcOrd="1" destOrd="0" presId="urn:microsoft.com/office/officeart/2005/8/layout/orgChart1"/>
    <dgm:cxn modelId="{625EF842-235B-4DA1-B4B0-86292F40A7A9}" type="presParOf" srcId="{71B04466-05FB-41D9-8778-921123014BCB}" destId="{ED3FCB99-CD29-4467-A642-C9DFB70815B4}" srcOrd="2" destOrd="0" presId="urn:microsoft.com/office/officeart/2005/8/layout/orgChart1"/>
    <dgm:cxn modelId="{4BDDD3CC-CB73-4153-82B2-BF0947D67CDF}" type="presParOf" srcId="{9A9EBDC5-ABE9-4591-941B-8B04ECFFBE28}" destId="{B198DC8D-4707-4917-9845-3AC866ADA252}" srcOrd="4" destOrd="0" presId="urn:microsoft.com/office/officeart/2005/8/layout/orgChart1"/>
    <dgm:cxn modelId="{1718E418-757B-44A6-A26B-B40CE27A2B48}" type="presParOf" srcId="{9A9EBDC5-ABE9-4591-941B-8B04ECFFBE28}" destId="{7A7B8263-F3DB-4C13-9557-B462D39FB0A1}" srcOrd="5" destOrd="0" presId="urn:microsoft.com/office/officeart/2005/8/layout/orgChart1"/>
    <dgm:cxn modelId="{700D357B-BB53-4460-B30F-D8F79C0C362A}" type="presParOf" srcId="{7A7B8263-F3DB-4C13-9557-B462D39FB0A1}" destId="{46D53D1A-9229-410F-B200-0C31E0DDF0DF}" srcOrd="0" destOrd="0" presId="urn:microsoft.com/office/officeart/2005/8/layout/orgChart1"/>
    <dgm:cxn modelId="{489E67AA-389D-4F48-92E4-D08476E9A06F}" type="presParOf" srcId="{46D53D1A-9229-410F-B200-0C31E0DDF0DF}" destId="{882924CA-9121-4691-BB49-D76C0D194943}" srcOrd="0" destOrd="0" presId="urn:microsoft.com/office/officeart/2005/8/layout/orgChart1"/>
    <dgm:cxn modelId="{368ACB4F-E755-4EC6-AB6E-BA0FC41F6187}" type="presParOf" srcId="{46D53D1A-9229-410F-B200-0C31E0DDF0DF}" destId="{2D1112BF-2E61-4663-A2A1-796E27001FC8}" srcOrd="1" destOrd="0" presId="urn:microsoft.com/office/officeart/2005/8/layout/orgChart1"/>
    <dgm:cxn modelId="{26B58065-DD45-4F01-9064-2D4515B5BA65}" type="presParOf" srcId="{7A7B8263-F3DB-4C13-9557-B462D39FB0A1}" destId="{EEDD4657-8DBA-44F1-A7AB-62AA944E4201}" srcOrd="1" destOrd="0" presId="urn:microsoft.com/office/officeart/2005/8/layout/orgChart1"/>
    <dgm:cxn modelId="{E474B857-EA8C-488D-AB59-661141A51C8B}" type="presParOf" srcId="{7A7B8263-F3DB-4C13-9557-B462D39FB0A1}" destId="{FFEDFA92-64C0-47D1-A6DE-2A1BB9E345AD}" srcOrd="2" destOrd="0" presId="urn:microsoft.com/office/officeart/2005/8/layout/orgChart1"/>
    <dgm:cxn modelId="{72661B45-ACD5-4D0F-8427-75198F741A9B}" type="presParOf" srcId="{9A9EBDC5-ABE9-4591-941B-8B04ECFFBE28}" destId="{73A9594A-C46B-47E1-985A-A8BAC420E4D2}" srcOrd="6" destOrd="0" presId="urn:microsoft.com/office/officeart/2005/8/layout/orgChart1"/>
    <dgm:cxn modelId="{978E5425-CD89-49F8-A0E0-A5B02F4E207C}" type="presParOf" srcId="{9A9EBDC5-ABE9-4591-941B-8B04ECFFBE28}" destId="{F46B881B-C810-4549-AA10-0123E8757EB0}" srcOrd="7" destOrd="0" presId="urn:microsoft.com/office/officeart/2005/8/layout/orgChart1"/>
    <dgm:cxn modelId="{D21FE3D8-3279-4320-9470-F2FAEA2739A3}" type="presParOf" srcId="{F46B881B-C810-4549-AA10-0123E8757EB0}" destId="{DCCDA9C6-17C0-4D14-988B-63841EF83EC5}" srcOrd="0" destOrd="0" presId="urn:microsoft.com/office/officeart/2005/8/layout/orgChart1"/>
    <dgm:cxn modelId="{2A94FCB3-BC92-4C49-BEE7-EC93A842EDFC}" type="presParOf" srcId="{DCCDA9C6-17C0-4D14-988B-63841EF83EC5}" destId="{44E5927C-A120-4F18-BA19-15984B2A54AC}" srcOrd="0" destOrd="0" presId="urn:microsoft.com/office/officeart/2005/8/layout/orgChart1"/>
    <dgm:cxn modelId="{13008503-12F5-46EB-BDCA-0625EBAB205E}" type="presParOf" srcId="{DCCDA9C6-17C0-4D14-988B-63841EF83EC5}" destId="{5D1F54ED-D24A-49F1-A7BC-2890AC8FEE93}" srcOrd="1" destOrd="0" presId="urn:microsoft.com/office/officeart/2005/8/layout/orgChart1"/>
    <dgm:cxn modelId="{325E38A3-FC9C-4ADD-A65B-A21E0A68E11C}" type="presParOf" srcId="{F46B881B-C810-4549-AA10-0123E8757EB0}" destId="{1F2DBE26-F31D-4956-8BB9-239EE9C66F93}" srcOrd="1" destOrd="0" presId="urn:microsoft.com/office/officeart/2005/8/layout/orgChart1"/>
    <dgm:cxn modelId="{6916611E-B46B-417A-ABBC-75E90CED969A}" type="presParOf" srcId="{F46B881B-C810-4549-AA10-0123E8757EB0}" destId="{EFFEB02F-1945-4E8C-B368-15928ADCD00C}" srcOrd="2" destOrd="0" presId="urn:microsoft.com/office/officeart/2005/8/layout/orgChart1"/>
    <dgm:cxn modelId="{20AB08DD-59A1-42C0-88A8-83692D49BDE3}" type="presParOf" srcId="{68FCCF14-3F2E-4843-A2E2-A25778F549C8}" destId="{07E61BA3-06BB-4878-B15E-8CEF392BA3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9594A-C46B-47E1-985A-A8BAC420E4D2}">
      <dsp:nvSpPr>
        <dsp:cNvPr id="0" name=""/>
        <dsp:cNvSpPr/>
      </dsp:nvSpPr>
      <dsp:spPr>
        <a:xfrm>
          <a:off x="432808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3389779" y="196102"/>
              </a:lnTo>
              <a:lnTo>
                <a:pt x="3389779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DC8D-4707-4917-9845-3AC866ADA252}">
      <dsp:nvSpPr>
        <dsp:cNvPr id="0" name=""/>
        <dsp:cNvSpPr/>
      </dsp:nvSpPr>
      <dsp:spPr>
        <a:xfrm>
          <a:off x="4328081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1129926" y="196102"/>
              </a:lnTo>
              <a:lnTo>
                <a:pt x="1129926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667C-449B-40AC-A2FB-3D23164F885D}">
      <dsp:nvSpPr>
        <dsp:cNvPr id="0" name=""/>
        <dsp:cNvSpPr/>
      </dsp:nvSpPr>
      <dsp:spPr>
        <a:xfrm>
          <a:off x="3198154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1129926" y="0"/>
              </a:moveTo>
              <a:lnTo>
                <a:pt x="1129926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29A8-7CF0-4583-A510-F86343E4C686}">
      <dsp:nvSpPr>
        <dsp:cNvPr id="0" name=""/>
        <dsp:cNvSpPr/>
      </dsp:nvSpPr>
      <dsp:spPr>
        <a:xfrm>
          <a:off x="93830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3389779" y="0"/>
              </a:moveTo>
              <a:lnTo>
                <a:pt x="3389779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A4BF-B69A-4BF3-981F-98C24B146FFC}">
      <dsp:nvSpPr>
        <dsp:cNvPr id="0" name=""/>
        <dsp:cNvSpPr/>
      </dsp:nvSpPr>
      <dsp:spPr>
        <a:xfrm>
          <a:off x="3394257" y="109765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ПРАВЛЕНИЕ</a:t>
          </a:r>
        </a:p>
      </dsp:txBody>
      <dsp:txXfrm>
        <a:off x="3394257" y="1097656"/>
        <a:ext cx="1867647" cy="933823"/>
      </dsp:txXfrm>
    </dsp:sp>
    <dsp:sp modelId="{9CF0F068-6DF2-41C5-9577-3526CE7DE021}">
      <dsp:nvSpPr>
        <dsp:cNvPr id="0" name=""/>
        <dsp:cNvSpPr/>
      </dsp:nvSpPr>
      <dsp:spPr>
        <a:xfrm>
          <a:off x="447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sp:txBody>
      <dsp:txXfrm>
        <a:off x="4477" y="2423686"/>
        <a:ext cx="1867647" cy="933823"/>
      </dsp:txXfrm>
    </dsp:sp>
    <dsp:sp modelId="{89F9221F-E479-4137-9C62-318DD3A6DC09}">
      <dsp:nvSpPr>
        <dsp:cNvPr id="0" name=""/>
        <dsp:cNvSpPr/>
      </dsp:nvSpPr>
      <dsp:spPr>
        <a:xfrm>
          <a:off x="2264330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sp:txBody>
      <dsp:txXfrm>
        <a:off x="2264330" y="2423686"/>
        <a:ext cx="1867647" cy="933823"/>
      </dsp:txXfrm>
    </dsp:sp>
    <dsp:sp modelId="{882924CA-9121-4691-BB49-D76C0D194943}">
      <dsp:nvSpPr>
        <dsp:cNvPr id="0" name=""/>
        <dsp:cNvSpPr/>
      </dsp:nvSpPr>
      <dsp:spPr>
        <a:xfrm>
          <a:off x="4524183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ТЕНДЕРНЫЙ ОТДЕЛ</a:t>
          </a:r>
        </a:p>
      </dsp:txBody>
      <dsp:txXfrm>
        <a:off x="4524183" y="2423686"/>
        <a:ext cx="1867647" cy="933823"/>
      </dsp:txXfrm>
    </dsp:sp>
    <dsp:sp modelId="{44E5927C-A120-4F18-BA19-15984B2A54AC}">
      <dsp:nvSpPr>
        <dsp:cNvPr id="0" name=""/>
        <dsp:cNvSpPr/>
      </dsp:nvSpPr>
      <dsp:spPr>
        <a:xfrm>
          <a:off x="678403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sp:txBody>
      <dsp:txXfrm>
        <a:off x="6784037" y="2423686"/>
        <a:ext cx="1867647" cy="93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31.05.2025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31.05.2025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31.05.2025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328627"/>
            <a:ext cx="8739024" cy="220074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(на материалах ООО «Инженерное Бюро»,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7AF7BD-7B8D-6FEF-8455-8CB02296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4357" flipH="1">
            <a:off x="5280224" y="4861319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7"/>
            <a:ext cx="10515600" cy="937540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ГЛАВНОЙ СТРАНИЦЫ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00" y="1007174"/>
            <a:ext cx="9017400" cy="49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17" y="822825"/>
            <a:ext cx="8593366" cy="537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E48F-0D07-AC76-37FA-D75C3D7C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F4D66C1-EF3D-E833-341C-A8D2037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46E0F24-3636-9504-6471-2D823A7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E88DFB-D97A-CC47-CFB8-4AEEF5D1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66"/>
            <a:ext cx="9050564" cy="48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AA278-DEA9-1002-081D-E22D0014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C1199F-4A7C-8C36-F167-496253F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64CD17-1844-94A2-AA19-2310EC41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B683A-EFF9-0DAA-BE9F-4073EC9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" y="856386"/>
            <a:ext cx="8932251" cy="4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7352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СТРАНИЦЫ КОРЗИНЫ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3" y="570239"/>
            <a:ext cx="8195701" cy="571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03527"/>
            <a:ext cx="9144000" cy="761368"/>
          </a:xfrm>
        </p:spPr>
        <p:txBody>
          <a:bodyPr>
            <a:normAutofit fontScale="90000"/>
          </a:bodyPr>
          <a:lstStyle/>
          <a:p>
            <a:pPr algn="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ОФОРМЛЕНИЯ ЗАКАЗА И ЗАКАЗОВ КЛИЕНТОВ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0454"/>
            <a:ext cx="7543799" cy="263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3894139"/>
            <a:ext cx="6412092" cy="227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840" y="2025418"/>
            <a:ext cx="8927185" cy="433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ходе выполнения выпускной квалификационной работы разработано веб-приложение на ASP.NET MVC для автоматизации заказов в ООО «Инженерное Бюро».</a:t>
            </a:r>
            <a:br>
              <a:rPr lang="ru-RU" sz="2000" dirty="0">
                <a:latin typeface="+mj-lt"/>
              </a:rPr>
            </a:br>
            <a:br>
              <a:rPr lang="ru-RU" sz="2000" dirty="0">
                <a:latin typeface="+mj-lt"/>
              </a:rPr>
            </a:br>
            <a:r>
              <a:rPr lang="ru-RU" sz="2000" b="1" dirty="0">
                <a:latin typeface="+mj-lt"/>
              </a:rPr>
              <a:t>Результаты: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Оптимизация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Удобство для клиентов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Модульная архитектура для масштабируемости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Перспективы: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Мобильная версия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Интеграция с платежными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Калькулятор стоимости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4904721" y="578992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pic>
        <p:nvPicPr>
          <p:cNvPr id="2051" name="Picture 3" descr="C:\Users\TroDA\Downloads\41cf1f7afde66ade20158b0cdf2dc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3127300"/>
            <a:ext cx="1822319" cy="212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7C1B0-936D-CD5C-C53C-ABEDD076A1CB}"/>
              </a:ext>
            </a:extLst>
          </p:cNvPr>
          <p:cNvSpPr txBox="1"/>
          <p:nvPr/>
        </p:nvSpPr>
        <p:spPr>
          <a:xfrm>
            <a:off x="-571423" y="1449553"/>
            <a:ext cx="5642459" cy="66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6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6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F9CC584-FA59-CD96-3DEE-F71621C292AB}"/>
              </a:ext>
            </a:extLst>
          </p:cNvPr>
          <p:cNvSpPr/>
          <p:nvPr/>
        </p:nvSpPr>
        <p:spPr>
          <a:xfrm>
            <a:off x="-857734" y="791609"/>
            <a:ext cx="5642459" cy="518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153999" y="1631257"/>
            <a:ext cx="4917037" cy="4069349"/>
            <a:chOff x="0" y="-351211"/>
            <a:chExt cx="2379118" cy="198783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131F71A2-935B-1A46-4F49-D7EA072FA14A}"/>
              </a:ext>
            </a:extLst>
          </p:cNvPr>
          <p:cNvSpPr txBox="1"/>
          <p:nvPr/>
        </p:nvSpPr>
        <p:spPr>
          <a:xfrm>
            <a:off x="-364589" y="847191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2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58737C1-572F-ECB6-C94F-FC551C69D070}"/>
              </a:ext>
            </a:extLst>
          </p:cNvPr>
          <p:cNvSpPr txBox="1"/>
          <p:nvPr/>
        </p:nvSpPr>
        <p:spPr>
          <a:xfrm>
            <a:off x="1194590" y="1812652"/>
            <a:ext cx="3836708" cy="12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Снижение производительности</a:t>
            </a:r>
            <a:r>
              <a:rPr lang="en-US" sz="2400" b="1" spc="180" dirty="0">
                <a:solidFill>
                  <a:srgbClr val="FFFBFB"/>
                </a:solidFill>
                <a:latin typeface="+mj-lt"/>
              </a:rPr>
              <a:t> </a:t>
            </a: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труда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30CDFF79-C431-9245-9B24-A058881ED924}"/>
              </a:ext>
            </a:extLst>
          </p:cNvPr>
          <p:cNvSpPr txBox="1"/>
          <p:nvPr/>
        </p:nvSpPr>
        <p:spPr>
          <a:xfrm>
            <a:off x="1187883" y="3247824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Рост ошибок при оформлении заказа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D6236475-870D-A1DA-B80C-6B5B7B7DE9D9}"/>
              </a:ext>
            </a:extLst>
          </p:cNvPr>
          <p:cNvSpPr txBox="1"/>
          <p:nvPr/>
        </p:nvSpPr>
        <p:spPr>
          <a:xfrm>
            <a:off x="1187883" y="4377448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Ухудшение качества клиентского сервиса 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pic>
        <p:nvPicPr>
          <p:cNvPr id="22" name="Рисунок 21" descr="Диаграмма с тенденцией спада со сплошной заливкой">
            <a:extLst>
              <a:ext uri="{FF2B5EF4-FFF2-40B4-BE49-F238E27FC236}">
                <a16:creationId xmlns:a16="http://schemas.microsoft.com/office/drawing/2014/main" id="{62324CDF-9BA8-4F24-FF3F-C4D3AED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88" y="4371691"/>
            <a:ext cx="799386" cy="799386"/>
          </a:xfrm>
          <a:prstGeom prst="rect">
            <a:avLst/>
          </a:prstGeom>
        </p:spPr>
      </p:pic>
      <p:pic>
        <p:nvPicPr>
          <p:cNvPr id="23" name="Рисунок 22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086E18AC-3031-63C3-0FCB-1F1FC9A8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75" y="1921334"/>
            <a:ext cx="897813" cy="897813"/>
          </a:xfrm>
          <a:prstGeom prst="rect">
            <a:avLst/>
          </a:prstGeom>
        </p:spPr>
      </p:pic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B7E8038-3BB9-9399-DF78-958C552F209F}"/>
              </a:ext>
            </a:extLst>
          </p:cNvPr>
          <p:cNvSpPr/>
          <p:nvPr/>
        </p:nvSpPr>
        <p:spPr>
          <a:xfrm>
            <a:off x="153999" y="3179896"/>
            <a:ext cx="980388" cy="111260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072AD1FA-910F-6D1A-2392-973A010A504A}"/>
              </a:ext>
            </a:extLst>
          </p:cNvPr>
          <p:cNvSpPr txBox="1"/>
          <p:nvPr/>
        </p:nvSpPr>
        <p:spPr>
          <a:xfrm>
            <a:off x="4182539" y="883677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latin typeface="Bahnschrift SemiBold" panose="020B0502040204020203" pitchFamily="34" charset="0"/>
              </a:rPr>
              <a:t>РЕШЕНИЕ</a:t>
            </a:r>
            <a:endParaRPr lang="en-US" sz="3200" b="1" spc="275" dirty="0">
              <a:latin typeface="Bahnschrift SemiBold" panose="020B0502040204020203" pitchFamily="34" charset="0"/>
            </a:endParaRPr>
          </a:p>
        </p:txBody>
      </p:sp>
      <p:pic>
        <p:nvPicPr>
          <p:cNvPr id="26" name="Рисунок 25" descr="В яблочко со сплошной заливкой">
            <a:extLst>
              <a:ext uri="{FF2B5EF4-FFF2-40B4-BE49-F238E27FC236}">
                <a16:creationId xmlns:a16="http://schemas.microsoft.com/office/drawing/2014/main" id="{5A5E0014-68B1-253C-1DA2-56FC8A190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407" y="1534315"/>
            <a:ext cx="1758724" cy="1758724"/>
          </a:xfrm>
          <a:prstGeom prst="rect">
            <a:avLst/>
          </a:prstGeom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1E902D08-8372-72EC-31A7-9ED0F9708849}"/>
              </a:ext>
            </a:extLst>
          </p:cNvPr>
          <p:cNvSpPr txBox="1"/>
          <p:nvPr/>
        </p:nvSpPr>
        <p:spPr>
          <a:xfrm>
            <a:off x="4901636" y="3391088"/>
            <a:ext cx="4204266" cy="2272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ru-RU" sz="3200" dirty="0">
                <a:latin typeface="+mj-lt"/>
              </a:rPr>
              <a:t>Разработка приложения для автоматизации продаж климатического оборудования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677E422B-DEA9-D946-8BA5-13EF2B3A5538}"/>
              </a:ext>
            </a:extLst>
          </p:cNvPr>
          <p:cNvSpPr/>
          <p:nvPr/>
        </p:nvSpPr>
        <p:spPr>
          <a:xfrm rot="10800000">
            <a:off x="4817096" y="-1"/>
            <a:ext cx="4326903" cy="4006392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436B6-B994-F85D-FC57-AAD7472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314" y="500062"/>
            <a:ext cx="2057399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400B-15BB-242F-19A4-427E10E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7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Анализ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Изучение существующих решений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Разработка ПО для автоматизации заказов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Обучение сотрудников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9B982C-A5C6-8BF7-D18F-D18ACAB5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818C3-CAF5-B02C-78D2-E3D788E5E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7890" flipH="1">
            <a:off x="-2091537" y="6379476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9B6CB9AD-58F7-E999-B710-72EA9963A23E}"/>
              </a:ext>
            </a:extLst>
          </p:cNvPr>
          <p:cNvSpPr/>
          <p:nvPr/>
        </p:nvSpPr>
        <p:spPr>
          <a:xfrm>
            <a:off x="2" y="4242062"/>
            <a:ext cx="3355940" cy="2614119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1" y="4886339"/>
            <a:ext cx="7437749" cy="1325563"/>
          </a:xfrm>
        </p:spPr>
        <p:txBody>
          <a:bodyPr anchor="ctr">
            <a:normAutofit/>
          </a:bodyPr>
          <a:lstStyle/>
          <a:p>
            <a:pPr algn="r"/>
            <a:r>
              <a:rPr lang="ru-RU" sz="2400" dirty="0">
                <a:ea typeface="Calibri" panose="020F0502020204030204" pitchFamily="34" charset="0"/>
              </a:rPr>
              <a:t>«Инженерное Бюро» организовано по принципу линейной структуры управления, характеризующееся распределением полномочий и четкой иерархией.</a:t>
            </a:r>
            <a:endParaRPr lang="ru-RU" sz="4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96931" flipH="1">
            <a:off x="5715000" y="1211067"/>
            <a:ext cx="6858000" cy="684000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221248F-EF65-1E58-E9CC-AC2E0191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5277"/>
              </p:ext>
            </p:extLst>
          </p:nvPr>
        </p:nvGraphicFramePr>
        <p:xfrm>
          <a:off x="188537" y="722163"/>
          <a:ext cx="8656162" cy="44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439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7FD6E-9F2C-2F06-BB54-29BFF5A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" y="208485"/>
            <a:ext cx="9143999" cy="1216067"/>
          </a:xfrm>
        </p:spPr>
        <p:txBody>
          <a:bodyPr/>
          <a:lstStyle/>
          <a:p>
            <a:pPr algn="ctr"/>
            <a:r>
              <a:rPr lang="ru-RU" b="1" dirty="0">
                <a:latin typeface="Bahnschrift SemiBold" panose="020B0502040204020203" pitchFamily="34" charset="0"/>
              </a:rPr>
              <a:t>ИНСТРУМЕНТЫ РАЗРАБОТКИ</a:t>
            </a:r>
            <a:br>
              <a:rPr lang="ru-RU" b="1" dirty="0">
                <a:latin typeface="Bahnschrift SemiBold" panose="020B0502040204020203" pitchFamily="34" charset="0"/>
              </a:rPr>
            </a:b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усеченные верхние углы 13">
            <a:extLst>
              <a:ext uri="{FF2B5EF4-FFF2-40B4-BE49-F238E27FC236}">
                <a16:creationId xmlns:a16="http://schemas.microsoft.com/office/drawing/2014/main" id="{8DC3AA56-C119-6969-BEE0-104C920215D6}"/>
              </a:ext>
            </a:extLst>
          </p:cNvPr>
          <p:cNvSpPr/>
          <p:nvPr/>
        </p:nvSpPr>
        <p:spPr>
          <a:xfrm rot="5400000">
            <a:off x="-545553" y="1302781"/>
            <a:ext cx="4983012" cy="5175317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24296-2693-6060-D417-F117D2D210BF}"/>
              </a:ext>
            </a:extLst>
          </p:cNvPr>
          <p:cNvSpPr txBox="1"/>
          <p:nvPr/>
        </p:nvSpPr>
        <p:spPr>
          <a:xfrm>
            <a:off x="5733001" y="2248052"/>
            <a:ext cx="2686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Из языков программирования был выбран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F9209-584C-5EEB-1913-7D35987F89F5}"/>
              </a:ext>
            </a:extLst>
          </p:cNvPr>
          <p:cNvSpPr txBox="1"/>
          <p:nvPr/>
        </p:nvSpPr>
        <p:spPr>
          <a:xfrm>
            <a:off x="429023" y="2475573"/>
            <a:ext cx="303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В качестве управления БД был выбран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MS SQL Server Express 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3A459-AA98-149A-C973-C96BD0B0BA34}"/>
              </a:ext>
            </a:extLst>
          </p:cNvPr>
          <p:cNvSpPr txBox="1"/>
          <p:nvPr/>
        </p:nvSpPr>
        <p:spPr>
          <a:xfrm>
            <a:off x="429023" y="4514562"/>
            <a:ext cx="30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Средой разработки была выбрана Microsoft Visual Studio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605CD-3ECA-822D-6D6E-30F050F5C272}"/>
              </a:ext>
            </a:extLst>
          </p:cNvPr>
          <p:cNvSpPr txBox="1"/>
          <p:nvPr/>
        </p:nvSpPr>
        <p:spPr>
          <a:xfrm>
            <a:off x="5733001" y="4276058"/>
            <a:ext cx="268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Для отображения пользовательского интерфейса был выбран фреймворк </a:t>
            </a:r>
            <a:r>
              <a:rPr lang="en-US" sz="2000" b="1" dirty="0">
                <a:latin typeface="+mj-lt"/>
              </a:rPr>
              <a:t>ASP.NET MVC</a:t>
            </a:r>
            <a:endParaRPr lang="ru-RU" sz="2000" b="1" dirty="0">
              <a:latin typeface="+mj-lt"/>
            </a:endParaRPr>
          </a:p>
        </p:txBody>
      </p:sp>
      <p:pic>
        <p:nvPicPr>
          <p:cNvPr id="19" name="Picture 2" descr="C:\Users\TroDA\Desktop\632b60f8c1aa184a0e5766d9_202209-ms-sql-icon-3x.png">
            <a:extLst>
              <a:ext uri="{FF2B5EF4-FFF2-40B4-BE49-F238E27FC236}">
                <a16:creationId xmlns:a16="http://schemas.microsoft.com/office/drawing/2014/main" id="{A755AD49-3A11-E600-E950-AD8FB25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1" y="1700690"/>
            <a:ext cx="2206739" cy="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id="{80ACA6C7-086E-883E-1560-8F5BC12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3" y="3590652"/>
            <a:ext cx="1305996" cy="8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936F3C-9B80-83A0-4311-432A98E7E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3" y="1239025"/>
            <a:ext cx="820657" cy="923331"/>
          </a:xfrm>
          <a:prstGeom prst="rect">
            <a:avLst/>
          </a:prstGeom>
        </p:spPr>
      </p:pic>
      <p:pic>
        <p:nvPicPr>
          <p:cNvPr id="27" name="Picture 4" descr="C:\Users\TroDA\Desktop\entity-framework.png">
            <a:extLst>
              <a:ext uri="{FF2B5EF4-FFF2-40B4-BE49-F238E27FC236}">
                <a16:creationId xmlns:a16="http://schemas.microsoft.com/office/drawing/2014/main" id="{EE1FDB24-DBC9-BAF2-9936-59EDBFDE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190961" y="3389123"/>
            <a:ext cx="1770718" cy="6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id="{32076252-D12F-AE42-F2F6-D7C3C646B045}"/>
              </a:ext>
            </a:extLst>
          </p:cNvPr>
          <p:cNvGrpSpPr/>
          <p:nvPr/>
        </p:nvGrpSpPr>
        <p:grpSpPr>
          <a:xfrm>
            <a:off x="-1119679" y="-6113024"/>
            <a:ext cx="5786489" cy="12020298"/>
            <a:chOff x="0" y="-19050"/>
            <a:chExt cx="2799804" cy="564524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6019BC-ADBE-16B4-1B26-99CB37B85773}"/>
                </a:ext>
              </a:extLst>
            </p:cNvPr>
            <p:cNvSpPr/>
            <p:nvPr/>
          </p:nvSpPr>
          <p:spPr>
            <a:xfrm>
              <a:off x="660350" y="3638366"/>
              <a:ext cx="2139454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D11167B-0011-4583-BDD2-2E737CBC4DB5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08244"/>
            <a:ext cx="10515600" cy="8745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 SemiBold" panose="020B0502040204020203" pitchFamily="34" charset="0"/>
              </a:rPr>
              <a:t>ВИЗУАЛЬНОЕ ПРЕДСТАВЛЕНИЕ </a:t>
            </a:r>
            <a:r>
              <a:rPr lang="en-US" sz="3600" b="1" dirty="0">
                <a:latin typeface="Bahnschrift SemiBold" panose="020B0502040204020203" pitchFamily="34" charset="0"/>
              </a:rPr>
              <a:t>MVC</a:t>
            </a:r>
            <a:endParaRPr lang="ru-RU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2" y="963180"/>
            <a:ext cx="8187916" cy="50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05157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ahnschrift SemiBold" panose="020B0502040204020203" pitchFamily="34" charset="0"/>
              </a:rPr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402" y="5878514"/>
            <a:ext cx="9002598" cy="84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b="1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" y="934066"/>
            <a:ext cx="9026785" cy="48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80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334" y="4960521"/>
            <a:ext cx="6353666" cy="1562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sz="2400" b="1" dirty="0">
              <a:latin typeface="+mj-lt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69993" y="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CA5ACE8-B0D8-48BA-E1EB-0D1896C5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8C04DE-11CA-373E-8454-49717E78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" y="1815248"/>
            <a:ext cx="2633111" cy="29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2106D-969F-CAB7-10F5-356FEC52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75956"/>
            <a:ext cx="2633112" cy="302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30792"/>
            <a:ext cx="9144000" cy="115007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ВЕБ-ПРИЛОЖЕНИЯ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r>
              <a:rPr lang="ru-RU" sz="2800" b="1" dirty="0">
                <a:latin typeface="Bahnschrift SemiBold" panose="020B0502040204020203" pitchFamily="34" charset="0"/>
              </a:rPr>
              <a:t>СТРАНИЦЫ АВТОРИЗАЦИИ И РЕГИСТРАЦИИ 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2083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9806537-7318-AF43-AE8B-54E173F9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44" y="1775956"/>
            <a:ext cx="2633111" cy="302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E8458D-CA34-6DC8-AE8C-469A2AE1C17E}"/>
              </a:ext>
            </a:extLst>
          </p:cNvPr>
          <p:cNvSpPr txBox="1"/>
          <p:nvPr/>
        </p:nvSpPr>
        <p:spPr>
          <a:xfrm>
            <a:off x="0" y="5195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В проекте используется встроенная аутентификация ASP.NET Core, ограничивающая доступ к действиям контроллера по ролям.</a:t>
            </a:r>
            <a:br>
              <a:rPr lang="ru-RU" sz="2000" b="1" i="0" dirty="0">
                <a:effectLst/>
                <a:latin typeface="+mj-lt"/>
              </a:rPr>
            </a:b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425</TotalTime>
  <Words>284</Words>
  <Application>Microsoft Office PowerPoint</Application>
  <PresentationFormat>Экран (4:3)</PresentationFormat>
  <Paragraphs>68</Paragraphs>
  <Slides>16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Bahnschrift SemiBold</vt:lpstr>
      <vt:lpstr>Calibri</vt:lpstr>
      <vt:lpstr>Calibri Light</vt:lpstr>
      <vt:lpstr>Wingdings</vt:lpstr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 г. Тюмени)»</vt:lpstr>
      <vt:lpstr>Презентация PowerPoint</vt:lpstr>
      <vt:lpstr>ЗАДАЧИ</vt:lpstr>
      <vt:lpstr>«Инженерное Бюро» организовано по принципу линейной структуры управления, характеризующееся распределением полномочий и четкой иерархией.</vt:lpstr>
      <vt:lpstr>ИНСТРУМЕНТЫ РАЗРАБОТКИ </vt:lpstr>
      <vt:lpstr>ВИЗУАЛЬНОЕ ПРЕДСТАВЛЕНИЕ MVC</vt:lpstr>
      <vt:lpstr>ПРОЕКТИРОВАНИЕ ВЕБ-ПРИЛОЖЕНИЯ</vt:lpstr>
      <vt:lpstr>Презентация PowerPoint</vt:lpstr>
      <vt:lpstr>ИНТЕРФЕЙС ВЕБ-ПРИЛОЖЕНИЯ СТРАНИЦЫ АВТОРИЗАЦИИ И РЕГИСТРАЦИИ  </vt:lpstr>
      <vt:lpstr>ИНТЕРФЕЙС ГЛАВНОЙ СТРАНИЦЫ </vt:lpstr>
      <vt:lpstr>ИНТЕРФЕЙС СТРАНИЦЫ ТОВАРА </vt:lpstr>
      <vt:lpstr>ИНТЕРФЕЙС СТРАНИЦЫ ТОВАРА </vt:lpstr>
      <vt:lpstr>ИНТЕРФЕЙС СТРАНИЦЫ ТОВАРА </vt:lpstr>
      <vt:lpstr>ИНТЕРФЕЙС СТРАНИЦЫ КОРЗИНЫ </vt:lpstr>
      <vt:lpstr>ИНТЕРФЕЙС СТРАНИЦЫ ОФОРМЛЕНИЯ ЗАКАЗА И ЗАКАЗОВ КЛИЕНТОВ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Danik Tropin</cp:lastModifiedBy>
  <cp:revision>47</cp:revision>
  <dcterms:created xsi:type="dcterms:W3CDTF">2025-05-26T02:21:15Z</dcterms:created>
  <dcterms:modified xsi:type="dcterms:W3CDTF">2025-05-31T11:10:54Z</dcterms:modified>
</cp:coreProperties>
</file>