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67" r:id="rId4"/>
    <p:sldId id="258" r:id="rId5"/>
    <p:sldId id="268" r:id="rId6"/>
    <p:sldId id="262" r:id="rId7"/>
    <p:sldId id="270" r:id="rId8"/>
    <p:sldId id="259" r:id="rId9"/>
    <p:sldId id="261" r:id="rId10"/>
    <p:sldId id="264" r:id="rId11"/>
    <p:sldId id="269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 snapToObjects="1">
      <p:cViewPr varScale="1">
        <p:scale>
          <a:sx n="65" d="100"/>
          <a:sy n="65" d="100"/>
        </p:scale>
        <p:origin x="3154" y="3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E5900440-D3CB-48E5-A052-3C4A4747E7E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92AC6D95-528E-49B2-A3E5-18B794DC8FD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78DF29-452A-4A83-91E9-CF5A4DE259F4}" type="datetimeFigureOut">
              <a:rPr lang="ru-RU" smtClean="0"/>
              <a:t>31.08.2025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5FE36F5-F5F4-4B17-A42E-507A4A48AFD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940DB32-2375-4199-ACEC-A873EA922A0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61BAF9-FFF2-4491-B5FD-8AC2153F3D5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927999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F1C5888-F6D7-40B5-8B7F-FD293149ED4A}" type="datetimeFigureOut">
              <a:rPr lang="ru-RU" smtClean="0"/>
              <a:t>31.08.2025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4E1B54-6C35-48CB-8BA8-F571AC10C18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02503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DF288-DA8A-4571-9FE7-91D9B02A3E41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89C7F0-5690-4889-8DF1-FA12547F9E80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815693-DDA9-4AF9-A4C2-62CD2B106A61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6BA04B-DBF8-4B66-BC4C-1DFA91660ECA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695E9-0256-45CA-8F60-8DBBB619B93C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3934A3-80C6-419E-B80C-C21E5A09F83D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B9BFCF-0A3F-474F-AFD0-2443B46E406D}" type="datetime1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C51DA5-9BB9-4175-BAF8-73BB4163F257}" type="datetime1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F2BF3-B4BB-455D-9597-98550E822915}" type="datetime1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E461A-8A39-4D77-A583-0EDCAECE8BD8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780154-F561-4BF3-8244-43CD345B7627}" type="datetime1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5CBAA-2FD1-4F57-A547-46F38B422BE4}" type="datetime1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Инженерно-техническая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поддержка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сопровождения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Ознакомительная лекция </a:t>
            </a:r>
            <a:endParaRPr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Тропин</a:t>
            </a:r>
            <a:r>
              <a:rPr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Д.А.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1.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получает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ссылку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принимает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Клонирует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свой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приватный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репозиторий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Добавляет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отчёт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файлы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Делает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commit и push</a:t>
            </a:r>
          </a:p>
          <a:p>
            <a:pPr marL="0" indent="0">
              <a:buNone/>
            </a:pP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видит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выставляет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баллы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59A45030-6981-42B5-A94B-FC49045F8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10</a:t>
            </a:fld>
            <a:endParaRPr lang="en-US" sz="20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Объект 7">
            <a:extLst>
              <a:ext uri="{FF2B5EF4-FFF2-40B4-BE49-F238E27FC236}">
                <a16:creationId xmlns:a16="http://schemas.microsoft.com/office/drawing/2014/main" id="{2374E6F0-17DA-43A7-BD95-25594F0D788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2271230"/>
            <a:ext cx="8229600" cy="1600200"/>
          </a:xfr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F1F2A9F-C953-4059-A5E6-CE2261F7D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11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180137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Практическое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задание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Лаба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0)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61883"/>
            <a:ext cx="8229600" cy="4525963"/>
          </a:xfrm>
        </p:spPr>
        <p:txBody>
          <a:bodyPr>
            <a:normAutofit/>
          </a:bodyPr>
          <a:lstStyle/>
          <a:p>
            <a:pPr marL="514350" indent="-514350">
              <a:buAutoNum type="arabicParenR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проверить установку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доступ к GitHub</a:t>
            </a:r>
          </a:p>
          <a:p>
            <a:pPr marL="514350" indent="-514350">
              <a:buAutoNum type="arabicParenR"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закрепить базовый цикл работы (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clone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edit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add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commit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→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push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3) научиться делать несколько коммитов и структурировать репозиторий.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5D6E2C6-2682-4A31-A8CA-F271CF5F98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12</a:t>
            </a:fld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дисциплины «Инженерно-техническая поддержка и сопровождение ИС»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39818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Формирование знаний и практических навыков, необходимых для установки, настройки, эксплуатации и сопровождения информационных систем, включая администрирование аппаратных и программных ресурсов, диагностику и устранение неисправностей, а также документирование выполненных работ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8F2A1B5-E71E-4660-97E8-362F631A6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2</a:t>
            </a:fld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261" y="794044"/>
            <a:ext cx="4015817" cy="606395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!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Отметиться могут пользователи авторизованные в личном кабинете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Шифр: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pibo0122356</a:t>
            </a:r>
            <a:b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Пароль: ****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начале лекции в течении 15 минут, потом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QR 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 доступен 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3</a:t>
            </a:fld>
            <a:endParaRPr lang="en-US" sz="2000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D3431BD-E817-49E1-AEF5-25271E1B75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6078" y="805832"/>
            <a:ext cx="4659983" cy="4659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58385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45147" y="76678"/>
            <a:ext cx="4482445" cy="1921807"/>
          </a:xfrm>
        </p:spPr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Правила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коммуникации</a:t>
            </a:r>
            <a:endParaRPr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4269" y="1858418"/>
            <a:ext cx="4788816" cy="475111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Основная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связь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общий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Telegram-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канал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Личных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сообщений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преподавателю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нет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опросы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задаются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структурированно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чтобы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не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было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хаоса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Весь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учебный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</a:t>
            </a:r>
            <a:r>
              <a:rPr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формализован</a:t>
            </a: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5C87589-77D1-4FFA-9FF2-B0E2D26E4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2975" y="1858422"/>
            <a:ext cx="3386780" cy="4029839"/>
          </a:xfrm>
          <a:prstGeom prst="rect">
            <a:avLst/>
          </a:prstGeom>
        </p:spPr>
      </p:pic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D652ADA-0FA5-482C-81EB-3E4FB8443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4</a:t>
            </a:fld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DF1351-DAF5-47F9-9694-CB7AC441D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 оценивания 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7EA2F5-12DE-461B-879C-FFA2A836DA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4"/>
            <a:ext cx="8229600" cy="4649771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Посещаемость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до 0,5 балла (стимул ходить на лекции).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Лабораторные работы: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Выполнение = 0,5 балла (минимум за факт сдачи).</a:t>
            </a:r>
          </a:p>
          <a:p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Качество выполнения = от 1 до 3 баллов.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Дополнительные активности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выступление с докладом (+1 балл).</a:t>
            </a: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Зачёт/экзамен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от 0,5 до 1,5 баллов.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 = накопительная система, всё фиксируется в Excel и доступно для студентов (файл располагается на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629A5AA-2CFF-488E-812C-B41E8A604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5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9856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Формат сдачи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Отчёт — в формате .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docx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Название файла строго: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Лабораторная работа №___.docx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(например, Лабораторная работа №01.docx).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Исходные файлы — все необходимые скрипты, конфиги, проекты, используемые в работе.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Скриншоты — вставлены в отчёт, иллюстрируют результат выполнения.</a:t>
            </a:r>
          </a:p>
          <a:p>
            <a:pPr marL="0" indent="0">
              <a:buNone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Инструкция дублируется на </a:t>
            </a:r>
            <a:r>
              <a:rPr lang="ru-RU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репо</a:t>
            </a: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файле 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README</a:t>
            </a:r>
            <a:endParaRPr lang="ru-RU" sz="2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4990046-6C85-4C0B-9B99-B8B23DF1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6</a:t>
            </a:fld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C304DF-7D8F-431F-BDBB-53B37E9C7D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Краткий обзор тем курса </a:t>
            </a:r>
            <a:b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«Инженерно-техническая поддержка сопровождения ИС»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16423C-DD94-4FA6-B224-8960934200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830391"/>
            <a:ext cx="8229600" cy="4525963"/>
          </a:xfrm>
        </p:spPr>
        <p:txBody>
          <a:bodyPr>
            <a:normAutofit fontScale="92500" lnSpcReduction="10000"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Основы </a:t>
            </a: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Git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командной работы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Подбор комплектующих и периферийных устройств персонального компьютера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Хранение данных в ЭВМ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Работа с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BIOS/UEFI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Оценка состояния жёстких дисков при помощи S.M.A.R.T.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Программы для диагностики дисковых накопителей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серверного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мониторинга сетевого оборудования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Системы </a:t>
            </a:r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HelpDesk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ServiceDesk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 в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Linux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информационной системы для организации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BAD6EB1-83EC-4FCB-9CD1-7AB1CEA9F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7</a:t>
            </a:fld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646296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Что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такое</a:t>
            </a:r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Система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контроля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версий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Позволяет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хранить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отслеживать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проектах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Даёт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возможность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вернуться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к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любому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состоянию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проекта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Обязательный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в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работе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инженеров</a:t>
            </a:r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 и </a:t>
            </a:r>
            <a:r>
              <a:rPr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разработчиков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AB8FF7E-8B44-4F3B-9ECA-FAEF6596D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8</a:t>
            </a:fld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Classroom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5615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преподавателя: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 создавать и проверять задания.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Стартовый код для всех студентов.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Автопроверка тестов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Autograding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Dashboard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отслеживания прогресса.</a:t>
            </a:r>
            <a:b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студента: 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Простой старт и обратная связь.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Личный репозиторий создается в 1 клик.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Интеграция с IDE (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VSCode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PyCharm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>
              <a:buNone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Мгновенный фидбек от тестов.</a:t>
            </a:r>
          </a:p>
          <a:p>
            <a:pPr marL="0" indent="0">
              <a:buNone/>
            </a:pP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CD990E0-79CA-4245-A009-D270279911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z="2000" smtClean="0"/>
              <a:t>9</a:t>
            </a:fld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494</Words>
  <Application>Microsoft Office PowerPoint</Application>
  <PresentationFormat>Экран (4:3)</PresentationFormat>
  <Paragraphs>79</Paragraphs>
  <Slides>12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12</vt:i4>
      </vt:variant>
    </vt:vector>
  </HeadingPairs>
  <TitlesOfParts>
    <vt:vector size="17" baseType="lpstr">
      <vt:lpstr>Arial</vt:lpstr>
      <vt:lpstr>Calibri</vt:lpstr>
      <vt:lpstr>Courier New</vt:lpstr>
      <vt:lpstr>Times New Roman</vt:lpstr>
      <vt:lpstr>Office Theme</vt:lpstr>
      <vt:lpstr>Инженерно-техническая поддержка сопровождения ИС</vt:lpstr>
      <vt:lpstr>Цель дисциплины «Инженерно-техническая поддержка и сопровождение ИС» </vt:lpstr>
      <vt:lpstr>Презентация PowerPoint</vt:lpstr>
      <vt:lpstr>Правила коммуникации</vt:lpstr>
      <vt:lpstr>Система оценивания </vt:lpstr>
      <vt:lpstr>Формат сдачи</vt:lpstr>
      <vt:lpstr>Краткий обзор тем курса  «Инженерно-техническая поддержка сопровождения ИС»</vt:lpstr>
      <vt:lpstr>Что такое Git</vt:lpstr>
      <vt:lpstr>GitHub Classroom</vt:lpstr>
      <vt:lpstr>Пример работы в GitHub Classroom</vt:lpstr>
      <vt:lpstr>Презентация PowerPoint</vt:lpstr>
      <vt:lpstr>Практическое задание (Лаба 0)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Инженерно-техническая поддержка сопровождения ИС</dc:title>
  <dc:subject/>
  <dc:creator>Danik Tropin</dc:creator>
  <cp:keywords/>
  <dc:description>generated using python-pptx</dc:description>
  <cp:lastModifiedBy>Danik Tropin</cp:lastModifiedBy>
  <cp:revision>21</cp:revision>
  <dcterms:created xsi:type="dcterms:W3CDTF">2013-01-27T09:14:16Z</dcterms:created>
  <dcterms:modified xsi:type="dcterms:W3CDTF">2025-08-31T03:25:32Z</dcterms:modified>
  <cp:category/>
</cp:coreProperties>
</file>