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31.08.2025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31.08.2025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установку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и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GitHub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49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0,5 балла (стимул ходить на лекции).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= 0,5 балла (минимум за факт сдачи).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выполнения = от 1 до 3 баллов.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активности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(+1 балл).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 0,5 до 1,5 баллов.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= накопительная система, всё фиксируется в Excel и доступно для студентов (файл располагается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492</Words>
  <Application>Microsoft Office PowerPoint</Application>
  <PresentationFormat>Экран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Инженерно-техническая 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Danik Tropin</cp:lastModifiedBy>
  <cp:revision>20</cp:revision>
  <dcterms:created xsi:type="dcterms:W3CDTF">2013-01-27T09:14:16Z</dcterms:created>
  <dcterms:modified xsi:type="dcterms:W3CDTF">2025-08-31T03:18:47Z</dcterms:modified>
  <cp:category/>
</cp:coreProperties>
</file>