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34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Инженерно-техническаподдержка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="" xmlns:a16="http://schemas.microsoft.com/office/drawing/2014/main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8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установку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доступ к GitHub</a:t>
            </a:r>
          </a:p>
          <a:p>
            <a:pPr marL="514350" indent="-514350">
              <a:buAutoNum type="arabicParenR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закрепить базовый цикл работы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научиться делать несколько коммитов и структурировать репозиторий.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76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238"/>
            <a:ext cx="8229600" cy="4953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0,5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балла (стимул ходить на лекции).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от 1 до 3 баллов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(если в семестре 10 лабораторных):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Сдал 8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[3, 3, 2, 3, 1, 2, 3, 3] -&gt; (3+3+2+3+1+2+3+3) / 8 =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8 = 2.5*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Сдал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10 на [3,3,3,3,3,3,3,3,3,3] -&gt; 30/10 = 3.0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(+0,5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нужна оценка выше </a:t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накопительная система, всё фиксируется в Excel и доступно для студентов (файл располагается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09" y="1126236"/>
            <a:ext cx="2597117" cy="171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369</Words>
  <Application>Microsoft Office PowerPoint</Application>
  <PresentationFormat>Экран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Инженерно-техническаподдержка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Тропин Даниил Александрович</cp:lastModifiedBy>
  <cp:revision>24</cp:revision>
  <dcterms:created xsi:type="dcterms:W3CDTF">2013-01-27T09:14:16Z</dcterms:created>
  <dcterms:modified xsi:type="dcterms:W3CDTF">2025-09-01T11:47:39Z</dcterms:modified>
  <cp:category/>
</cp:coreProperties>
</file>