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7" r:id="rId4"/>
    <p:sldId id="258" r:id="rId5"/>
    <p:sldId id="268" r:id="rId6"/>
    <p:sldId id="262" r:id="rId7"/>
    <p:sldId id="270" r:id="rId8"/>
    <p:sldId id="259" r:id="rId9"/>
    <p:sldId id="261" r:id="rId10"/>
    <p:sldId id="264" r:id="rId11"/>
    <p:sldId id="269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346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E5900440-D3CB-48E5-A052-3C4A4747E7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2AC6D95-528E-49B2-A3E5-18B794DC8F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8DF29-452A-4A83-91E9-CF5A4DE259F4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E5FE36F5-F5F4-4B17-A42E-507A4A48AF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940DB32-2375-4199-ACEC-A873EA922A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1BAF9-FFF2-4491-B5FD-8AC2153F3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279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C5888-F6D7-40B5-8B7F-FD293149ED4A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E1B54-6C35-48CB-8BA8-F571AC10C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25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F288-DA8A-4571-9FE7-91D9B02A3E41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C7F0-5690-4889-8DF1-FA12547F9E80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5693-DDA9-4AF9-A4C2-62CD2B106A61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A04B-DBF8-4B66-BC4C-1DFA91660ECA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5E9-0256-45CA-8F60-8DBBB619B93C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34A3-80C6-419E-B80C-C21E5A09F83D}" type="datetime1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BFCF-0A3F-474F-AFD0-2443B46E406D}" type="datetime1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1DA5-9BB9-4175-BAF8-73BB4163F257}" type="datetime1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2BF3-B4BB-455D-9597-98550E822915}" type="datetime1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461A-8A39-4D77-A583-0EDCAECE8BD8}" type="datetime1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154-F561-4BF3-8244-43CD345B7627}" type="datetime1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5CBAA-2FD1-4F57-A547-46F38B422BE4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Инженерно-техническа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 </a:t>
            </a: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сопровождения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Ознакомительная лекция 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Тропин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Д.А.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GitHub Classroom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ссылку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Клонирует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свой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приватный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отчёт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файлы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Делает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commit и push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видит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выставляет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баллы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9A45030-6981-42B5-A94B-FC49045F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10</a:t>
            </a:fld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xmlns="" id="{2374E6F0-17DA-43A7-BD95-25594F0D7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71230"/>
            <a:ext cx="8229600" cy="16002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F1F2A9F-C953-4059-A5E6-CE2261F7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11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801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Лаба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1883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 установку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доступ к GitHub</a:t>
            </a:r>
          </a:p>
          <a:p>
            <a:pPr marL="514350" indent="-514350">
              <a:buAutoNum type="arabicParenR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закрепить базовый цикл работы 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научиться делать несколько коммитов и структурировать репозиторий.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5D6E2C6-2682-4A31-A8CA-F271CF5F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12</a:t>
            </a:fld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дисциплины «Инженерно-техническая поддержка и сопровождение ИС»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981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знаний и практических навыков, необходимых для установки, настройки, эксплуатации и сопровождения информационных систем, включая администрирование аппаратных и программных ресурсов, диагностику и устранение неисправностей, а также документирование выполненных работ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8F2A1B5-E71E-4660-97E8-362F631A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2</a:t>
            </a:fld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61" y="794044"/>
            <a:ext cx="4015817" cy="6063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Отметиться могут пользователи авторизованные в личном кабинете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pibo0122356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Пароль: ****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начале лекции в течении 15 минут, потом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доступен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D652ADA-0FA5-482C-81EB-3E4FB844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3</a:t>
            </a:fld>
            <a:endParaRPr lang="en-US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DD3431BD-E817-49E1-AEF5-25271E1B7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78" y="805832"/>
            <a:ext cx="4659983" cy="465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3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147" y="76678"/>
            <a:ext cx="4482445" cy="1921807"/>
          </a:xfrm>
        </p:spPr>
        <p:txBody>
          <a:bodyPr>
            <a:normAutofit/>
          </a:bodyPr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коммуникации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69" y="1858418"/>
            <a:ext cx="4788816" cy="4751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связь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общий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Telegram-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канал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Личных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сообщений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преподавателю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опросы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задаются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структурированно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чтобы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было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хаоса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Весь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45C87589-77D1-4FFA-9FF2-B0E2D26E4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975" y="1858422"/>
            <a:ext cx="3386780" cy="402983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D652ADA-0FA5-482C-81EB-3E4FB844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4</a:t>
            </a:fld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4DF1351-DAF5-47F9-9694-CB7AC441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6764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оценивания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97EA2F5-12DE-461B-879C-FFA2A836D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6238"/>
            <a:ext cx="8229600" cy="49537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Посещаемость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0,5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балла (стимул ходить на лекции).</a:t>
            </a:r>
          </a:p>
          <a:p>
            <a:pPr marL="0" indent="0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Лабораторные работы:</a:t>
            </a:r>
          </a:p>
          <a:p>
            <a:pPr marL="0" indent="0">
              <a:buNone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от 1 до 3 баллов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(если в семестре 10 лабораторных):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Сдал 8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лаб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[3, 3, 2, 3, 1, 2, 3, 3] -&gt; (3+3+2+3+1+2+3+3) / 8 = 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/ 8 = 2.5*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Сдал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10 на [3,3,3,3,3,3,3,3,3,3] -&gt; 30/10 = 3.0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marL="0" indent="0">
              <a:buNone/>
            </a:pP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активности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выступление с докладом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(+0,5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балл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Зачёт/экзамен нужна оценка выше </a:t>
            </a:r>
            <a:b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накопительная система, всё фиксируется в Excel и доступно для студентов (файл располагается на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2629A5AA-2CFF-488E-812C-B41E8A60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5</a:t>
            </a:fld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009" y="1126236"/>
            <a:ext cx="2597117" cy="1718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85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сдачи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Отчёт — в формате .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файла строго: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№___.docx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(например, Лабораторная работа №01.docx).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файлы — все необходимые скрипты, конфиги, проекты, используемые в работе.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— вставлены в отчёт, иллюстрируют результат выполнения.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 дублируется 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файле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README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4990046-6C85-4C0B-9B99-B8B23DF1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6</a:t>
            </a:fld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C304DF-7D8F-431F-BDBB-53B37E9C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Краткий обзор тем курса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«Инженерно-техническая поддержка сопровождения ИС»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516423C-DD94-4FA6-B224-896093420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30391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командной работы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комплектующих и периферийных устройств персонального компьютера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 данных в ЭВМ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BIOS/UEFI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состояния жёстких дисков при помощи S.M.A.R.T.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для диагностики дисковых накопителей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мониторинга серверного оборудования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мониторинга сетевого оборудования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HelpDesk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ServiceDesk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информационной системы для организации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9BAD6EB1-83EC-4FCB-9CD1-7AB1CEA9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462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такое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версий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проектах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Даёт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вернуться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любому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состоянию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Обязательный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инженеров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разработчиков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AB8FF7E-8B44-4F3B-9ECA-FAEF6596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8</a:t>
            </a:fld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Classroom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преподавателя: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Легко создавать и проверять задания.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Стартовый код для всех студентов.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Автопроверка тестов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Autograding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отслеживания прогресса.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студента: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старт и обратная связь.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репозиторий создается в 1 клик.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IDE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Мгновенный фидбек от тестов.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CD990E0-79CA-4245-A009-D2702799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9</a:t>
            </a:fld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371</Words>
  <Application>Microsoft Office PowerPoint</Application>
  <PresentationFormat>Экран (4:3)</PresentationFormat>
  <Paragraphs>79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Инженерно-техническая поддержка сопровождения ИС</vt:lpstr>
      <vt:lpstr>Цель дисциплины «Инженерно-техническая поддержка и сопровождение ИС» </vt:lpstr>
      <vt:lpstr>Презентация PowerPoint</vt:lpstr>
      <vt:lpstr>Правила коммуникации</vt:lpstr>
      <vt:lpstr>Система оценивания </vt:lpstr>
      <vt:lpstr>Формат сдачи</vt:lpstr>
      <vt:lpstr>Краткий обзор тем курса  «Инженерно-техническая поддержка сопровождения ИС»</vt:lpstr>
      <vt:lpstr>Что такое Git</vt:lpstr>
      <vt:lpstr>GitHub Classroom</vt:lpstr>
      <vt:lpstr>Пример работы в GitHub Classroom</vt:lpstr>
      <vt:lpstr>Презентация PowerPoint</vt:lpstr>
      <vt:lpstr>Практическое задание (Лаба 0)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Инженерно-техническая поддержка сопровождения ИС</dc:title>
  <dc:subject/>
  <dc:creator>Danik Tropin</dc:creator>
  <cp:keywords/>
  <dc:description>generated using python-pptx</dc:description>
  <cp:lastModifiedBy>Тропин Даниил Александрович</cp:lastModifiedBy>
  <cp:revision>25</cp:revision>
  <dcterms:created xsi:type="dcterms:W3CDTF">2013-01-27T09:14:16Z</dcterms:created>
  <dcterms:modified xsi:type="dcterms:W3CDTF">2025-09-01T11:51:30Z</dcterms:modified>
  <cp:category/>
</cp:coreProperties>
</file>