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Инженерно-техническая</a:t>
            </a:r>
            <a:r>
              <a:rPr dirty="0"/>
              <a:t> </a:t>
            </a:r>
            <a:r>
              <a:rPr dirty="0" err="1"/>
              <a:t>поддержка</a:t>
            </a:r>
            <a:r>
              <a:rPr dirty="0"/>
              <a:t> </a:t>
            </a:r>
            <a:r>
              <a:rPr dirty="0" err="1"/>
              <a:t>сопровождения</a:t>
            </a:r>
            <a:r>
              <a:rPr dirty="0"/>
              <a:t> ИС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Ознакомительная лекция </a:t>
            </a:r>
            <a:endParaRPr dirty="0">
              <a:solidFill>
                <a:schemeClr val="tx1"/>
              </a:solidFill>
            </a:endParaRPr>
          </a:p>
          <a:p>
            <a:r>
              <a:rPr dirty="0" err="1">
                <a:solidFill>
                  <a:schemeClr val="tx1"/>
                </a:solidFill>
              </a:rPr>
              <a:t>Преподаватель</a:t>
            </a:r>
            <a:r>
              <a:rPr dirty="0">
                <a:solidFill>
                  <a:schemeClr val="tx1"/>
                </a:solidFill>
              </a:rPr>
              <a:t>: </a:t>
            </a:r>
            <a:r>
              <a:rPr dirty="0" err="1">
                <a:solidFill>
                  <a:schemeClr val="tx1"/>
                </a:solidFill>
              </a:rPr>
              <a:t>Тропин</a:t>
            </a:r>
            <a:r>
              <a:rPr dirty="0">
                <a:solidFill>
                  <a:schemeClr val="tx1"/>
                </a:solidFill>
              </a:rPr>
              <a:t> Д.А.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Практическое задание (Лаба 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1. </a:t>
            </a:r>
            <a:r>
              <a:rPr dirty="0"/>
              <a:t> </a:t>
            </a:r>
            <a:r>
              <a:rPr dirty="0" err="1"/>
              <a:t>Создать</a:t>
            </a:r>
            <a:r>
              <a:rPr dirty="0"/>
              <a:t> </a:t>
            </a:r>
            <a:r>
              <a:rPr dirty="0" err="1"/>
              <a:t>файл</a:t>
            </a:r>
            <a:r>
              <a:rPr dirty="0"/>
              <a:t> README.md</a:t>
            </a:r>
          </a:p>
          <a:p>
            <a:pPr marL="0" indent="0">
              <a:buNone/>
            </a:pPr>
            <a:r>
              <a:rPr lang="ru-RU" dirty="0"/>
              <a:t>2.</a:t>
            </a:r>
            <a:r>
              <a:rPr dirty="0"/>
              <a:t> </a:t>
            </a:r>
            <a:r>
              <a:rPr dirty="0" err="1"/>
              <a:t>Написать</a:t>
            </a:r>
            <a:r>
              <a:rPr dirty="0"/>
              <a:t>: </a:t>
            </a:r>
            <a:r>
              <a:rPr dirty="0" err="1"/>
              <a:t>Фамилия</a:t>
            </a:r>
            <a:r>
              <a:rPr dirty="0"/>
              <a:t> </a:t>
            </a:r>
            <a:r>
              <a:rPr dirty="0" err="1"/>
              <a:t>Имя</a:t>
            </a:r>
            <a:r>
              <a:rPr dirty="0"/>
              <a:t>, </a:t>
            </a:r>
            <a:r>
              <a:rPr dirty="0" err="1"/>
              <a:t>Группа</a:t>
            </a:r>
            <a:endParaRPr dirty="0"/>
          </a:p>
          <a:p>
            <a:pPr marL="0" indent="0">
              <a:buNone/>
            </a:pPr>
            <a:r>
              <a:rPr lang="ru-RU" dirty="0"/>
              <a:t>3.</a:t>
            </a:r>
            <a:r>
              <a:rPr dirty="0"/>
              <a:t> </a:t>
            </a:r>
            <a:r>
              <a:rPr dirty="0" err="1"/>
              <a:t>Сделать</a:t>
            </a:r>
            <a:r>
              <a:rPr dirty="0"/>
              <a:t> commit и push</a:t>
            </a:r>
          </a:p>
          <a:p>
            <a:pPr marL="0" indent="0">
              <a:buNone/>
            </a:pPr>
            <a:r>
              <a:rPr lang="ru-RU" dirty="0"/>
              <a:t>4.</a:t>
            </a:r>
            <a:r>
              <a:rPr dirty="0"/>
              <a:t> </a:t>
            </a:r>
            <a:r>
              <a:rPr dirty="0" err="1"/>
              <a:t>Цель</a:t>
            </a:r>
            <a:r>
              <a:rPr dirty="0"/>
              <a:t>: </a:t>
            </a:r>
            <a:r>
              <a:rPr dirty="0" err="1"/>
              <a:t>проверить</a:t>
            </a:r>
            <a:r>
              <a:rPr dirty="0"/>
              <a:t> </a:t>
            </a:r>
            <a:r>
              <a:rPr dirty="0" err="1"/>
              <a:t>установку</a:t>
            </a:r>
            <a:r>
              <a:rPr dirty="0"/>
              <a:t> Git и </a:t>
            </a:r>
            <a:r>
              <a:rPr dirty="0" err="1"/>
              <a:t>доступ</a:t>
            </a:r>
            <a:r>
              <a:rPr dirty="0"/>
              <a:t> к GitHub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Завершение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/>
              <a:t>Все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</a:t>
            </a:r>
            <a:r>
              <a:rPr dirty="0" err="1"/>
              <a:t>выполняются</a:t>
            </a:r>
            <a:r>
              <a:rPr dirty="0"/>
              <a:t> </a:t>
            </a:r>
            <a:r>
              <a:rPr dirty="0" err="1"/>
              <a:t>через</a:t>
            </a:r>
            <a:r>
              <a:rPr dirty="0"/>
              <a:t> GitHub Classroom</a:t>
            </a:r>
          </a:p>
          <a:p>
            <a:pPr marL="0" indent="0">
              <a:buNone/>
            </a:pPr>
            <a:r>
              <a:rPr dirty="0" err="1"/>
              <a:t>Вопросы</a:t>
            </a:r>
            <a:r>
              <a:rPr dirty="0"/>
              <a:t> – </a:t>
            </a:r>
            <a:r>
              <a:rPr dirty="0" err="1"/>
              <a:t>только</a:t>
            </a:r>
            <a:r>
              <a:rPr dirty="0"/>
              <a:t> </a:t>
            </a:r>
            <a:r>
              <a:rPr dirty="0" err="1"/>
              <a:t>через</a:t>
            </a:r>
            <a:r>
              <a:rPr dirty="0"/>
              <a:t> </a:t>
            </a:r>
            <a:r>
              <a:rPr dirty="0" err="1"/>
              <a:t>старост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в </a:t>
            </a:r>
            <a:r>
              <a:rPr dirty="0" err="1"/>
              <a:t>общий</a:t>
            </a:r>
            <a:r>
              <a:rPr dirty="0"/>
              <a:t> </a:t>
            </a:r>
            <a:r>
              <a:rPr dirty="0" err="1"/>
              <a:t>канал</a:t>
            </a:r>
            <a:endParaRPr dirty="0"/>
          </a:p>
          <a:p>
            <a:pPr marL="0" indent="0">
              <a:buNone/>
            </a:pPr>
            <a:r>
              <a:rPr dirty="0" err="1"/>
              <a:t>Лабораторные</a:t>
            </a:r>
            <a:r>
              <a:rPr dirty="0"/>
              <a:t> </a:t>
            </a:r>
            <a:r>
              <a:rPr dirty="0" err="1"/>
              <a:t>выполняются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установленному</a:t>
            </a:r>
            <a:r>
              <a:rPr dirty="0"/>
              <a:t> </a:t>
            </a:r>
            <a:r>
              <a:rPr dirty="0" err="1"/>
              <a:t>формату</a:t>
            </a:r>
            <a:endParaRPr dirty="0"/>
          </a:p>
          <a:p>
            <a:pPr marL="0" indent="0">
              <a:buNone/>
            </a:pPr>
            <a:r>
              <a:rPr dirty="0" err="1"/>
              <a:t>Следующая</a:t>
            </a:r>
            <a:r>
              <a:rPr dirty="0"/>
              <a:t> </a:t>
            </a:r>
            <a:r>
              <a:rPr dirty="0" err="1"/>
              <a:t>лекция</a:t>
            </a:r>
            <a:r>
              <a:rPr dirty="0"/>
              <a:t>: </a:t>
            </a:r>
            <a:r>
              <a:rPr dirty="0" err="1"/>
              <a:t>основы</a:t>
            </a:r>
            <a:r>
              <a:rPr dirty="0"/>
              <a:t> </a:t>
            </a:r>
            <a:r>
              <a:rPr dirty="0" err="1"/>
              <a:t>команд</a:t>
            </a:r>
            <a:r>
              <a:rPr dirty="0"/>
              <a:t> Git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Цель дисциплины «Инженерно-техническая поддержка и сопровождение ИС»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937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Формирование знаний и практических навыков, необходимых для установки, настройки, эксплуатации и сопровождения информационных систем, включая администрирование аппаратных и программных ресурсов, диагностику и устранение неисправностей, а также документирование выполненных работ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143" y="76674"/>
            <a:ext cx="4482445" cy="1921807"/>
          </a:xfrm>
        </p:spPr>
        <p:txBody>
          <a:bodyPr>
            <a:normAutofit/>
          </a:bodyPr>
          <a:lstStyle/>
          <a:p>
            <a:r>
              <a:rPr dirty="0" err="1"/>
              <a:t>Правила</a:t>
            </a:r>
            <a:r>
              <a:rPr dirty="0"/>
              <a:t> </a:t>
            </a:r>
            <a:r>
              <a:rPr dirty="0" err="1"/>
              <a:t>коммуникации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57" y="1497783"/>
            <a:ext cx="4788816" cy="4751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800" dirty="0" err="1"/>
              <a:t>Основная</a:t>
            </a:r>
            <a:r>
              <a:rPr sz="2800" dirty="0"/>
              <a:t> </a:t>
            </a:r>
            <a:r>
              <a:rPr sz="2800" dirty="0" err="1"/>
              <a:t>связь</a:t>
            </a:r>
            <a:r>
              <a:rPr sz="2800" dirty="0"/>
              <a:t> –</a:t>
            </a:r>
            <a:r>
              <a:rPr lang="ru-RU" sz="2800" dirty="0"/>
              <a:t> </a:t>
            </a:r>
            <a:r>
              <a:rPr sz="2800" dirty="0" err="1"/>
              <a:t>общий</a:t>
            </a:r>
            <a:r>
              <a:rPr sz="2800" dirty="0"/>
              <a:t> Telegram-</a:t>
            </a:r>
            <a:r>
              <a:rPr sz="2800" dirty="0" err="1"/>
              <a:t>канал</a:t>
            </a:r>
            <a:endParaRPr sz="2800" dirty="0"/>
          </a:p>
          <a:p>
            <a:pPr marL="0" indent="0">
              <a:buNone/>
            </a:pPr>
            <a:r>
              <a:rPr sz="2800" dirty="0" err="1"/>
              <a:t>Личных</a:t>
            </a:r>
            <a:r>
              <a:rPr sz="2800" dirty="0"/>
              <a:t> </a:t>
            </a:r>
            <a:r>
              <a:rPr sz="2800" dirty="0" err="1"/>
              <a:t>сообщений</a:t>
            </a:r>
            <a:r>
              <a:rPr sz="2800" dirty="0"/>
              <a:t> </a:t>
            </a:r>
            <a:r>
              <a:rPr sz="2800" dirty="0" err="1"/>
              <a:t>преподавателю</a:t>
            </a:r>
            <a:r>
              <a:rPr sz="2800" dirty="0"/>
              <a:t> – </a:t>
            </a:r>
            <a:r>
              <a:rPr sz="2800" dirty="0" err="1"/>
              <a:t>нет</a:t>
            </a:r>
            <a:endParaRPr sz="2800" dirty="0"/>
          </a:p>
          <a:p>
            <a:pPr marL="0" indent="0">
              <a:buNone/>
            </a:pPr>
            <a:r>
              <a:rPr sz="2800" dirty="0" err="1"/>
              <a:t>Все</a:t>
            </a:r>
            <a:r>
              <a:rPr sz="2800" dirty="0"/>
              <a:t> </a:t>
            </a:r>
            <a:r>
              <a:rPr sz="2800" dirty="0" err="1"/>
              <a:t>вопросы</a:t>
            </a:r>
            <a:r>
              <a:rPr sz="2800" dirty="0"/>
              <a:t> </a:t>
            </a:r>
            <a:r>
              <a:rPr sz="2800" dirty="0" err="1"/>
              <a:t>задаются</a:t>
            </a:r>
            <a:r>
              <a:rPr sz="2800" dirty="0"/>
              <a:t> </a:t>
            </a:r>
            <a:r>
              <a:rPr sz="2800" dirty="0" err="1"/>
              <a:t>структурированно</a:t>
            </a:r>
            <a:r>
              <a:rPr sz="2800" dirty="0"/>
              <a:t>, </a:t>
            </a:r>
            <a:r>
              <a:rPr sz="2800" dirty="0" err="1"/>
              <a:t>чтобы</a:t>
            </a:r>
            <a:r>
              <a:rPr sz="2800" dirty="0"/>
              <a:t> </a:t>
            </a:r>
            <a:r>
              <a:rPr sz="2800" dirty="0" err="1"/>
              <a:t>не</a:t>
            </a:r>
            <a:r>
              <a:rPr sz="2800" dirty="0"/>
              <a:t> </a:t>
            </a:r>
            <a:r>
              <a:rPr sz="2800" dirty="0" err="1"/>
              <a:t>было</a:t>
            </a:r>
            <a:r>
              <a:rPr sz="2800" dirty="0"/>
              <a:t> </a:t>
            </a:r>
            <a:r>
              <a:rPr sz="2800" dirty="0" err="1"/>
              <a:t>хаоса</a:t>
            </a:r>
            <a:endParaRPr sz="2800" dirty="0"/>
          </a:p>
          <a:p>
            <a:pPr marL="0" indent="0">
              <a:buNone/>
            </a:pPr>
            <a:r>
              <a:rPr sz="2800" dirty="0" err="1"/>
              <a:t>Весь</a:t>
            </a:r>
            <a:r>
              <a:rPr sz="2800" dirty="0"/>
              <a:t> </a:t>
            </a:r>
            <a:r>
              <a:rPr sz="2800" dirty="0" err="1"/>
              <a:t>учебный</a:t>
            </a:r>
            <a:r>
              <a:rPr sz="2800" dirty="0"/>
              <a:t> </a:t>
            </a:r>
            <a:r>
              <a:rPr sz="2800" dirty="0" err="1"/>
              <a:t>процесс</a:t>
            </a:r>
            <a:r>
              <a:rPr sz="2800" dirty="0"/>
              <a:t> </a:t>
            </a:r>
            <a:r>
              <a:rPr sz="2800" dirty="0" err="1"/>
              <a:t>формализован</a:t>
            </a:r>
            <a:endParaRPr sz="2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5C87589-77D1-4FFA-9FF2-B0E2D26E4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559" y="1998481"/>
            <a:ext cx="2959611" cy="35215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Что такое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/>
              <a:t>Система</a:t>
            </a:r>
            <a:r>
              <a:rPr dirty="0"/>
              <a:t> </a:t>
            </a:r>
            <a:r>
              <a:rPr dirty="0" err="1"/>
              <a:t>контроля</a:t>
            </a:r>
            <a:r>
              <a:rPr dirty="0"/>
              <a:t> </a:t>
            </a:r>
            <a:r>
              <a:rPr dirty="0" err="1"/>
              <a:t>версий</a:t>
            </a:r>
            <a:endParaRPr lang="ru-RU" dirty="0"/>
          </a:p>
          <a:p>
            <a:pPr marL="0" indent="0">
              <a:buNone/>
            </a:pPr>
            <a:r>
              <a:rPr dirty="0" err="1"/>
              <a:t>Позволяет</a:t>
            </a:r>
            <a:r>
              <a:rPr dirty="0"/>
              <a:t> </a:t>
            </a:r>
            <a:r>
              <a:rPr dirty="0" err="1"/>
              <a:t>хранить</a:t>
            </a:r>
            <a:r>
              <a:rPr dirty="0"/>
              <a:t> и </a:t>
            </a:r>
            <a:r>
              <a:rPr dirty="0" err="1"/>
              <a:t>отслеживать</a:t>
            </a:r>
            <a:r>
              <a:rPr dirty="0"/>
              <a:t> </a:t>
            </a:r>
            <a:r>
              <a:rPr dirty="0" err="1"/>
              <a:t>изменения</a:t>
            </a:r>
            <a:r>
              <a:rPr dirty="0"/>
              <a:t> в </a:t>
            </a:r>
            <a:r>
              <a:rPr dirty="0" err="1"/>
              <a:t>проектах</a:t>
            </a:r>
            <a:endParaRPr dirty="0"/>
          </a:p>
          <a:p>
            <a:pPr marL="0" indent="0">
              <a:buNone/>
            </a:pPr>
            <a:r>
              <a:rPr dirty="0" err="1"/>
              <a:t>Даёт</a:t>
            </a:r>
            <a:r>
              <a:rPr dirty="0"/>
              <a:t> </a:t>
            </a:r>
            <a:r>
              <a:rPr dirty="0" err="1"/>
              <a:t>возможность</a:t>
            </a:r>
            <a:r>
              <a:rPr dirty="0"/>
              <a:t> </a:t>
            </a:r>
            <a:r>
              <a:rPr dirty="0" err="1"/>
              <a:t>вернуться</a:t>
            </a:r>
            <a:r>
              <a:rPr dirty="0"/>
              <a:t> к </a:t>
            </a:r>
            <a:r>
              <a:rPr dirty="0" err="1"/>
              <a:t>любому</a:t>
            </a:r>
            <a:r>
              <a:rPr dirty="0"/>
              <a:t> </a:t>
            </a:r>
            <a:r>
              <a:rPr dirty="0" err="1"/>
              <a:t>состоянию</a:t>
            </a:r>
            <a:r>
              <a:rPr dirty="0"/>
              <a:t> </a:t>
            </a:r>
            <a:r>
              <a:rPr dirty="0" err="1"/>
              <a:t>проекта</a:t>
            </a:r>
            <a:endParaRPr dirty="0"/>
          </a:p>
          <a:p>
            <a:pPr marL="0" indent="0">
              <a:buNone/>
            </a:pPr>
            <a:r>
              <a:rPr dirty="0" err="1"/>
              <a:t>Обязательный</a:t>
            </a:r>
            <a:r>
              <a:rPr dirty="0"/>
              <a:t> </a:t>
            </a:r>
            <a:r>
              <a:rPr dirty="0" err="1"/>
              <a:t>инструмент</a:t>
            </a:r>
            <a:r>
              <a:rPr dirty="0"/>
              <a:t> в </a:t>
            </a:r>
            <a:r>
              <a:rPr dirty="0" err="1"/>
              <a:t>работе</a:t>
            </a:r>
            <a:r>
              <a:rPr dirty="0"/>
              <a:t> </a:t>
            </a:r>
            <a:r>
              <a:rPr dirty="0" err="1"/>
              <a:t>инженеров</a:t>
            </a:r>
            <a:r>
              <a:rPr dirty="0"/>
              <a:t> и </a:t>
            </a:r>
            <a:r>
              <a:rPr dirty="0" err="1"/>
              <a:t>разработчиков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/>
              <a:t>Онлайн-платформа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хранения</a:t>
            </a:r>
            <a:r>
              <a:rPr dirty="0"/>
              <a:t> и </a:t>
            </a:r>
            <a:r>
              <a:rPr dirty="0" err="1"/>
              <a:t>совместной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с Git-</a:t>
            </a:r>
            <a:r>
              <a:rPr dirty="0" err="1"/>
              <a:t>проектами</a:t>
            </a:r>
            <a:endParaRPr dirty="0"/>
          </a:p>
          <a:p>
            <a:pPr marL="0" indent="0">
              <a:buNone/>
            </a:pPr>
            <a:r>
              <a:rPr dirty="0" err="1"/>
              <a:t>Используется</a:t>
            </a:r>
            <a:r>
              <a:rPr dirty="0"/>
              <a:t> </a:t>
            </a:r>
            <a:r>
              <a:rPr dirty="0" err="1"/>
              <a:t>компаниями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всему</a:t>
            </a:r>
            <a:r>
              <a:rPr dirty="0"/>
              <a:t> </a:t>
            </a:r>
            <a:r>
              <a:rPr dirty="0" err="1"/>
              <a:t>миру</a:t>
            </a:r>
            <a:endParaRPr dirty="0"/>
          </a:p>
          <a:p>
            <a:pPr marL="0" indent="0">
              <a:buNone/>
            </a:pPr>
            <a:r>
              <a:rPr dirty="0" err="1"/>
              <a:t>Поддерживает</a:t>
            </a:r>
            <a:r>
              <a:rPr dirty="0"/>
              <a:t> </a:t>
            </a:r>
            <a:r>
              <a:rPr dirty="0" err="1"/>
              <a:t>открытые</a:t>
            </a:r>
            <a:r>
              <a:rPr dirty="0"/>
              <a:t> и </a:t>
            </a:r>
            <a:r>
              <a:rPr dirty="0" err="1"/>
              <a:t>приватные</a:t>
            </a:r>
            <a:r>
              <a:rPr dirty="0"/>
              <a:t> </a:t>
            </a:r>
            <a:r>
              <a:rPr dirty="0" err="1"/>
              <a:t>репозитории</a:t>
            </a:r>
            <a:endParaRPr dirty="0"/>
          </a:p>
          <a:p>
            <a:pPr marL="0" indent="0">
              <a:buNone/>
            </a:pPr>
            <a:r>
              <a:rPr dirty="0" err="1"/>
              <a:t>Даёт</a:t>
            </a:r>
            <a:r>
              <a:rPr dirty="0"/>
              <a:t> </a:t>
            </a:r>
            <a:r>
              <a:rPr dirty="0" err="1"/>
              <a:t>удобный</a:t>
            </a:r>
            <a:r>
              <a:rPr dirty="0"/>
              <a:t> </a:t>
            </a:r>
            <a:r>
              <a:rPr dirty="0" err="1"/>
              <a:t>веб-интерфейс</a:t>
            </a:r>
            <a:r>
              <a:rPr dirty="0"/>
              <a:t> и </a:t>
            </a:r>
            <a:r>
              <a:rPr dirty="0" err="1"/>
              <a:t>интеграцию</a:t>
            </a:r>
            <a:r>
              <a:rPr dirty="0"/>
              <a:t> с </a:t>
            </a:r>
            <a:r>
              <a:rPr dirty="0" err="1"/>
              <a:t>другими</a:t>
            </a:r>
            <a:r>
              <a:rPr dirty="0"/>
              <a:t> </a:t>
            </a:r>
            <a:r>
              <a:rPr dirty="0" err="1"/>
              <a:t>сервисами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Classroom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/>
              <a:t>Создаёт</a:t>
            </a:r>
            <a:r>
              <a:rPr dirty="0"/>
              <a:t> </a:t>
            </a:r>
            <a:r>
              <a:rPr dirty="0" err="1"/>
              <a:t>каждому</a:t>
            </a:r>
            <a:r>
              <a:rPr dirty="0"/>
              <a:t> </a:t>
            </a:r>
            <a:r>
              <a:rPr dirty="0" err="1"/>
              <a:t>студенту</a:t>
            </a:r>
            <a:r>
              <a:rPr dirty="0"/>
              <a:t> </a:t>
            </a:r>
            <a:r>
              <a:rPr dirty="0" err="1"/>
              <a:t>приватный</a:t>
            </a:r>
            <a:r>
              <a:rPr dirty="0"/>
              <a:t> </a:t>
            </a:r>
            <a:r>
              <a:rPr dirty="0" err="1"/>
              <a:t>репозиторий</a:t>
            </a:r>
            <a:endParaRPr dirty="0"/>
          </a:p>
          <a:p>
            <a:pPr marL="0" indent="0">
              <a:buNone/>
            </a:pPr>
            <a:r>
              <a:rPr dirty="0" err="1"/>
              <a:t>Преподаватель</a:t>
            </a:r>
            <a:r>
              <a:rPr dirty="0"/>
              <a:t> </a:t>
            </a:r>
            <a:r>
              <a:rPr dirty="0" err="1"/>
              <a:t>автоматически</a:t>
            </a:r>
            <a:r>
              <a:rPr dirty="0"/>
              <a:t> </a:t>
            </a:r>
            <a:r>
              <a:rPr dirty="0" err="1"/>
              <a:t>получает</a:t>
            </a:r>
            <a:r>
              <a:rPr dirty="0"/>
              <a:t> </a:t>
            </a:r>
            <a:r>
              <a:rPr dirty="0" err="1"/>
              <a:t>доступ</a:t>
            </a:r>
            <a:endParaRPr dirty="0"/>
          </a:p>
          <a:p>
            <a:pPr marL="0" indent="0">
              <a:buNone/>
            </a:pPr>
            <a:r>
              <a:rPr dirty="0" err="1"/>
              <a:t>Студент</a:t>
            </a:r>
            <a:r>
              <a:rPr dirty="0"/>
              <a:t> </a:t>
            </a:r>
            <a:r>
              <a:rPr dirty="0" err="1"/>
              <a:t>работает</a:t>
            </a:r>
            <a:r>
              <a:rPr dirty="0"/>
              <a:t> </a:t>
            </a:r>
            <a:r>
              <a:rPr dirty="0" err="1"/>
              <a:t>только</a:t>
            </a:r>
            <a:r>
              <a:rPr dirty="0"/>
              <a:t> в </a:t>
            </a:r>
            <a:r>
              <a:rPr dirty="0" err="1"/>
              <a:t>своём</a:t>
            </a:r>
            <a:r>
              <a:rPr dirty="0"/>
              <a:t> </a:t>
            </a:r>
            <a:r>
              <a:rPr dirty="0" err="1"/>
              <a:t>репозитории</a:t>
            </a:r>
            <a:endParaRPr dirty="0"/>
          </a:p>
          <a:p>
            <a:pPr marL="0" indent="0">
              <a:buNone/>
            </a:pPr>
            <a:r>
              <a:rPr dirty="0" err="1"/>
              <a:t>Удобно</a:t>
            </a:r>
            <a:r>
              <a:rPr dirty="0"/>
              <a:t> </a:t>
            </a:r>
            <a:r>
              <a:rPr dirty="0" err="1"/>
              <a:t>отслеживать</a:t>
            </a:r>
            <a:r>
              <a:rPr dirty="0"/>
              <a:t> </a:t>
            </a:r>
            <a:r>
              <a:rPr dirty="0" err="1"/>
              <a:t>прогресс</a:t>
            </a:r>
            <a:r>
              <a:rPr dirty="0"/>
              <a:t> и </a:t>
            </a:r>
            <a:r>
              <a:rPr dirty="0" err="1"/>
              <a:t>проверять</a:t>
            </a:r>
            <a:r>
              <a:rPr dirty="0"/>
              <a:t> </a:t>
            </a:r>
            <a:r>
              <a:rPr dirty="0" err="1"/>
              <a:t>работы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 сдачи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Отчёт — в формате .</a:t>
            </a:r>
            <a:r>
              <a:rPr lang="ru-RU" dirty="0" err="1"/>
              <a:t>docx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Название файла строго:</a:t>
            </a:r>
          </a:p>
          <a:p>
            <a:pPr marL="0" indent="0">
              <a:buNone/>
            </a:pPr>
            <a:r>
              <a:rPr lang="ru-RU" dirty="0"/>
              <a:t>Лабораторная работа №___.docx</a:t>
            </a:r>
          </a:p>
          <a:p>
            <a:pPr marL="0" indent="0">
              <a:buNone/>
            </a:pPr>
            <a:r>
              <a:rPr lang="ru-RU" dirty="0"/>
              <a:t>(например, Лабораторная работа №01.docx).</a:t>
            </a:r>
          </a:p>
          <a:p>
            <a:pPr marL="0" indent="0">
              <a:buNone/>
            </a:pPr>
            <a:r>
              <a:rPr lang="ru-RU" dirty="0"/>
              <a:t>Исходные файлы — все необходимые скрипты, конфиги, проекты, используемые в работе.</a:t>
            </a:r>
          </a:p>
          <a:p>
            <a:pPr marL="0" indent="0">
              <a:buNone/>
            </a:pPr>
            <a:r>
              <a:rPr lang="ru-RU" dirty="0"/>
              <a:t>Скриншоты — вставлены в отчёт, иллюстрируют результат выполнения.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Система оценивания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 err="1"/>
              <a:t>Каждая</a:t>
            </a:r>
            <a:r>
              <a:rPr dirty="0"/>
              <a:t> </a:t>
            </a:r>
            <a:r>
              <a:rPr dirty="0" err="1"/>
              <a:t>работа</a:t>
            </a:r>
            <a:r>
              <a:rPr dirty="0"/>
              <a:t> </a:t>
            </a:r>
            <a:r>
              <a:rPr dirty="0" err="1"/>
              <a:t>оценивается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критериям</a:t>
            </a:r>
            <a:r>
              <a:rPr dirty="0"/>
              <a:t>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Своевременность</a:t>
            </a:r>
          </a:p>
          <a:p>
            <a:pPr marL="0" indent="0">
              <a:buNone/>
            </a:pPr>
            <a:r>
              <a:rPr dirty="0" err="1"/>
              <a:t>Работоспособность</a:t>
            </a:r>
            <a:endParaRPr dirty="0"/>
          </a:p>
          <a:p>
            <a:pPr marL="0" indent="0">
              <a:buNone/>
            </a:pPr>
            <a:r>
              <a:rPr dirty="0" err="1"/>
              <a:t>Оформление</a:t>
            </a:r>
            <a:endParaRPr dirty="0"/>
          </a:p>
          <a:p>
            <a:pPr marL="0" indent="0">
              <a:buNone/>
            </a:pPr>
            <a:r>
              <a:rPr dirty="0" err="1"/>
              <a:t>Практика</a:t>
            </a:r>
            <a:r>
              <a:rPr dirty="0"/>
              <a:t> Git</a:t>
            </a:r>
          </a:p>
          <a:p>
            <a:pPr marL="0" indent="0">
              <a:buNone/>
            </a:pPr>
            <a:r>
              <a:rPr dirty="0" err="1"/>
              <a:t>Документация</a:t>
            </a:r>
            <a:endParaRPr lang="ru-RU" dirty="0"/>
          </a:p>
          <a:p>
            <a:pPr marL="0" indent="0">
              <a:buNone/>
            </a:pPr>
            <a:r>
              <a:rPr dirty="0" err="1"/>
              <a:t>Итог</a:t>
            </a:r>
            <a:r>
              <a:rPr dirty="0"/>
              <a:t> </a:t>
            </a:r>
            <a:r>
              <a:rPr dirty="0" err="1"/>
              <a:t>фиксируется</a:t>
            </a:r>
            <a:r>
              <a:rPr dirty="0"/>
              <a:t> в Excel-</a:t>
            </a:r>
            <a:r>
              <a:rPr dirty="0" err="1"/>
              <a:t>файле</a:t>
            </a:r>
            <a:r>
              <a:rPr dirty="0"/>
              <a:t> «</a:t>
            </a:r>
            <a:r>
              <a:rPr dirty="0" err="1"/>
              <a:t>Оценки_Лабораторные</a:t>
            </a:r>
            <a:r>
              <a:rPr dirty="0"/>
              <a:t>_&lt;</a:t>
            </a:r>
            <a:r>
              <a:rPr dirty="0" err="1"/>
              <a:t>Группа</a:t>
            </a:r>
            <a:r>
              <a:rPr dirty="0"/>
              <a:t>&gt;.xlsx»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Пример работы в GitHub Classroom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</a:t>
            </a:r>
            <a:r>
              <a:rPr lang="ru-RU" dirty="0"/>
              <a:t> </a:t>
            </a:r>
            <a:r>
              <a:rPr dirty="0" err="1"/>
              <a:t>Студент</a:t>
            </a:r>
            <a:r>
              <a:rPr dirty="0"/>
              <a:t> </a:t>
            </a:r>
            <a:r>
              <a:rPr dirty="0" err="1"/>
              <a:t>получает</a:t>
            </a:r>
            <a:r>
              <a:rPr dirty="0"/>
              <a:t> </a:t>
            </a:r>
            <a:r>
              <a:rPr dirty="0" err="1"/>
              <a:t>ссылку</a:t>
            </a:r>
            <a:r>
              <a:rPr dirty="0"/>
              <a:t> и </a:t>
            </a:r>
            <a:r>
              <a:rPr dirty="0" err="1"/>
              <a:t>принимает</a:t>
            </a:r>
            <a:r>
              <a:rPr dirty="0"/>
              <a:t> </a:t>
            </a:r>
            <a:r>
              <a:rPr dirty="0" err="1"/>
              <a:t>задание</a:t>
            </a:r>
            <a:endParaRPr dirty="0"/>
          </a:p>
          <a:p>
            <a:pPr marL="0" indent="0">
              <a:buNone/>
            </a:pPr>
            <a:r>
              <a:rPr dirty="0"/>
              <a:t>2. </a:t>
            </a:r>
            <a:r>
              <a:rPr dirty="0" err="1"/>
              <a:t>Клонирует</a:t>
            </a:r>
            <a:r>
              <a:rPr dirty="0"/>
              <a:t> </a:t>
            </a:r>
            <a:r>
              <a:rPr dirty="0" err="1"/>
              <a:t>свой</a:t>
            </a:r>
            <a:r>
              <a:rPr dirty="0"/>
              <a:t> </a:t>
            </a:r>
            <a:r>
              <a:rPr dirty="0" err="1"/>
              <a:t>приватный</a:t>
            </a:r>
            <a:r>
              <a:rPr dirty="0"/>
              <a:t> </a:t>
            </a:r>
            <a:r>
              <a:rPr dirty="0" err="1"/>
              <a:t>репозиторий</a:t>
            </a:r>
            <a:endParaRPr dirty="0"/>
          </a:p>
          <a:p>
            <a:pPr marL="0" indent="0">
              <a:buNone/>
            </a:pPr>
            <a:r>
              <a:rPr dirty="0"/>
              <a:t>3. </a:t>
            </a:r>
            <a:r>
              <a:rPr dirty="0" err="1"/>
              <a:t>Добавляет</a:t>
            </a:r>
            <a:r>
              <a:rPr dirty="0"/>
              <a:t> </a:t>
            </a:r>
            <a:r>
              <a:rPr dirty="0" err="1"/>
              <a:t>отчёт</a:t>
            </a:r>
            <a:r>
              <a:rPr dirty="0"/>
              <a:t> и </a:t>
            </a:r>
            <a:r>
              <a:rPr dirty="0" err="1"/>
              <a:t>файлы</a:t>
            </a:r>
            <a:endParaRPr dirty="0"/>
          </a:p>
          <a:p>
            <a:pPr marL="0" indent="0">
              <a:buNone/>
            </a:pPr>
            <a:r>
              <a:rPr dirty="0"/>
              <a:t>4. </a:t>
            </a:r>
            <a:r>
              <a:rPr dirty="0" err="1"/>
              <a:t>Делает</a:t>
            </a:r>
            <a:r>
              <a:rPr dirty="0"/>
              <a:t> commit и push</a:t>
            </a:r>
          </a:p>
          <a:p>
            <a:pPr marL="0" indent="0">
              <a:buNone/>
            </a:pPr>
            <a:r>
              <a:rPr dirty="0"/>
              <a:t>5. </a:t>
            </a:r>
            <a:r>
              <a:rPr dirty="0" err="1"/>
              <a:t>Преподаватель</a:t>
            </a:r>
            <a:r>
              <a:rPr dirty="0"/>
              <a:t> </a:t>
            </a:r>
            <a:r>
              <a:rPr dirty="0" err="1"/>
              <a:t>видит</a:t>
            </a:r>
            <a:r>
              <a:rPr dirty="0"/>
              <a:t> </a:t>
            </a:r>
            <a:r>
              <a:rPr dirty="0" err="1"/>
              <a:t>изменения</a:t>
            </a:r>
            <a:r>
              <a:rPr dirty="0"/>
              <a:t> и </a:t>
            </a:r>
            <a:r>
              <a:rPr dirty="0" err="1"/>
              <a:t>выставляет</a:t>
            </a:r>
            <a:r>
              <a:rPr dirty="0"/>
              <a:t> </a:t>
            </a:r>
            <a:r>
              <a:rPr dirty="0" err="1"/>
              <a:t>баллы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343</Words>
  <Application>Microsoft Office PowerPoint</Application>
  <PresentationFormat>Экран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Инженерно-техническая поддержка сопровождения ИС</vt:lpstr>
      <vt:lpstr>Цель дисциплины «Инженерно-техническая поддержка и сопровождение ИС» </vt:lpstr>
      <vt:lpstr>Правила коммуникации</vt:lpstr>
      <vt:lpstr>Что такое Git</vt:lpstr>
      <vt:lpstr>GitHub</vt:lpstr>
      <vt:lpstr>GitHub Classroom</vt:lpstr>
      <vt:lpstr>Формат сдачи</vt:lpstr>
      <vt:lpstr>Система оценивания</vt:lpstr>
      <vt:lpstr>Пример работы в GitHub Classroom</vt:lpstr>
      <vt:lpstr>Практическое задание (Лаба 0)</vt:lpstr>
      <vt:lpstr>Завершение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Инженерно-техническая поддержка сопровождения ИС</dc:title>
  <dc:subject/>
  <dc:creator>Danik Tropin</dc:creator>
  <cp:keywords/>
  <dc:description>generated using python-pptx</dc:description>
  <cp:lastModifiedBy>Danik Tropin</cp:lastModifiedBy>
  <cp:revision>10</cp:revision>
  <dcterms:created xsi:type="dcterms:W3CDTF">2013-01-27T09:14:16Z</dcterms:created>
  <dcterms:modified xsi:type="dcterms:W3CDTF">2025-08-26T06:01:41Z</dcterms:modified>
  <cp:category/>
</cp:coreProperties>
</file>