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5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42980-BAB5-4532-BF1F-6D9B77F08C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5130" r="598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9922C-C179-41EA-9D59-64976A60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ru-RU" sz="5400" dirty="0">
                <a:solidFill>
                  <a:srgbClr val="FFFFFF"/>
                </a:solidFill>
              </a:rPr>
              <a:t>Курсовая </a:t>
            </a:r>
            <a:br>
              <a:rPr lang="ru-RU" sz="5400" dirty="0">
                <a:solidFill>
                  <a:srgbClr val="FFFFFF"/>
                </a:solidFill>
              </a:rPr>
            </a:br>
            <a:r>
              <a:rPr lang="ru-RU" sz="5400" dirty="0">
                <a:solidFill>
                  <a:srgbClr val="FFFFFF"/>
                </a:solidFill>
              </a:rPr>
              <a:t>«Графика во </a:t>
            </a:r>
            <a:r>
              <a:rPr lang="en-US" sz="5400" dirty="0">
                <a:solidFill>
                  <a:srgbClr val="FFFFFF"/>
                </a:solidFill>
              </a:rPr>
              <a:t>Free Pascal</a:t>
            </a:r>
            <a:r>
              <a:rPr lang="ru-RU" sz="5400" dirty="0">
                <a:solidFill>
                  <a:srgbClr val="FFFFFF"/>
                </a:solidFill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27F88F-07D3-4260-9B33-B4A08EFD2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88" y="6190410"/>
            <a:ext cx="9781327" cy="2056617"/>
          </a:xfrm>
        </p:spPr>
        <p:txBody>
          <a:bodyPr anchor="t">
            <a:normAutofit/>
          </a:bodyPr>
          <a:lstStyle/>
          <a:p>
            <a:r>
              <a:rPr lang="ru-RU" sz="2200" dirty="0">
                <a:solidFill>
                  <a:srgbClr val="FFFFFF"/>
                </a:solidFill>
              </a:rPr>
              <a:t>Автор: Яворский Даниил, </a:t>
            </a:r>
            <a:r>
              <a:rPr lang="ru-RU" sz="2200" dirty="0" err="1">
                <a:solidFill>
                  <a:srgbClr val="FFFFFF"/>
                </a:solidFill>
              </a:rPr>
              <a:t>гр</a:t>
            </a:r>
            <a:r>
              <a:rPr lang="ru-RU" sz="2200" dirty="0">
                <a:solidFill>
                  <a:srgbClr val="FFFFFF"/>
                </a:solidFill>
              </a:rPr>
              <a:t> И-71, ИСТР</a:t>
            </a:r>
          </a:p>
        </p:txBody>
      </p:sp>
    </p:spTree>
    <p:extLst>
      <p:ext uri="{BB962C8B-B14F-4D97-AF65-F5344CB8AC3E}">
        <p14:creationId xmlns:p14="http://schemas.microsoft.com/office/powerpoint/2010/main" val="64190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158B0-6AEE-4A83-8C62-AC5DEE83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8EBE84-990C-4A3D-8B94-2F0BDC54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8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0028-37DE-4BC7-B771-BE82CD91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4547C6-FB68-4140-974A-8DB28374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1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F5D52-56B1-433D-9F2F-DCC57C9E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B0D4A-537A-404F-8F67-67B1E914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4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2CC18-8717-4DC6-A8CF-A7EF1BE0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65C43-A48C-493E-A4F5-108FDFF9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7580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E3533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AvenirNext LT Pro Medium</vt:lpstr>
      <vt:lpstr>BlockprintVTI</vt:lpstr>
      <vt:lpstr>Курсовая  «Графика во Free Pascal»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 «Графика во Free Pascal»</dc:title>
  <dc:creator>Даниил Яворский</dc:creator>
  <cp:lastModifiedBy>Даниил Яворский</cp:lastModifiedBy>
  <cp:revision>1</cp:revision>
  <dcterms:created xsi:type="dcterms:W3CDTF">2020-11-16T11:15:51Z</dcterms:created>
  <dcterms:modified xsi:type="dcterms:W3CDTF">2020-11-16T11:26:52Z</dcterms:modified>
</cp:coreProperties>
</file>