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65" r:id="rId2"/>
    <p:sldId id="366" r:id="rId3"/>
    <p:sldId id="362" r:id="rId4"/>
    <p:sldId id="364" r:id="rId5"/>
    <p:sldId id="272" r:id="rId6"/>
    <p:sldId id="270" r:id="rId7"/>
    <p:sldId id="367" r:id="rId8"/>
  </p:sldIdLst>
  <p:sldSz cx="12192000" cy="6858000"/>
  <p:notesSz cx="6858000" cy="9144000"/>
  <p:defaultTextStyle>
    <a:defPPr>
      <a:defRPr lang="ru-RU"/>
    </a:defPPr>
    <a:lvl1pPr marL="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2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8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77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74" userDrawn="1">
          <p15:clr>
            <a:srgbClr val="A4A3A4"/>
          </p15:clr>
        </p15:guide>
        <p15:guide id="3" pos="3613" userDrawn="1">
          <p15:clr>
            <a:srgbClr val="A4A3A4"/>
          </p15:clr>
        </p15:guide>
        <p15:guide id="4" pos="5496" userDrawn="1">
          <p15:clr>
            <a:srgbClr val="A4A3A4"/>
          </p15:clr>
        </p15:guide>
        <p15:guide id="5" pos="4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2571"/>
    <a:srgbClr val="8226E3"/>
    <a:srgbClr val="2D1451"/>
    <a:srgbClr val="222A35"/>
    <a:srgbClr val="55D4EE"/>
    <a:srgbClr val="73F9CF"/>
    <a:srgbClr val="2D1551"/>
    <a:srgbClr val="8226E2"/>
    <a:srgbClr val="EF257A"/>
    <a:srgbClr val="FE09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76" autoAdjust="0"/>
    <p:restoredTop sz="95851"/>
  </p:normalViewPr>
  <p:slideViewPr>
    <p:cSldViewPr snapToGrid="0" showGuides="1">
      <p:cViewPr varScale="1">
        <p:scale>
          <a:sx n="153" d="100"/>
          <a:sy n="153" d="100"/>
        </p:scale>
        <p:origin x="1140" y="150"/>
      </p:cViewPr>
      <p:guideLst>
        <p:guide orient="horz" pos="2160"/>
        <p:guide pos="574"/>
        <p:guide pos="3613"/>
        <p:guide pos="5496"/>
        <p:guide pos="4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92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C361405-0046-9D03-26A4-D7ED10EA70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56CD2AD-A19E-4074-721F-6DBCBE680A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30D66-5BAA-C245-AD36-181B8EC875DB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1947EE2-63DA-C2A1-5495-30E370423A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752603B-A0BC-AAAA-B5D6-B44F54E18A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7201F-1F39-2140-9B4A-3BC1B61B40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28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401BA-3150-4FF7-8D13-C8A64268AC63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F3B14-7AC8-406F-A299-37D374056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44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CF317-460F-D66A-6ACF-27061C9DF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D066F97-A6A0-B747-71F9-577306DB29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0F9F05F-4377-CED9-7FF7-AADFCC58E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8DC8F5-67F2-F257-7833-1FEA7A6F23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F3B14-7AC8-406F-A299-37D374056E4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327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69046-74A9-6BC0-030F-AF9856808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235548D-D889-0AAA-F16C-FBBD8FABB9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2BED857-8CFB-C4D0-8AA7-4E459CD5CA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0FF5E7-0C77-0F13-CEBC-1525084DF8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F3B14-7AC8-406F-A299-37D374056E4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85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DB9898DE-D265-4051-B751-CA3C0058CE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92000" y="395288"/>
            <a:ext cx="5400000" cy="5400000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Иконка задачи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F1F2D-30AB-40F9-9975-F952E50B7F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4323440"/>
            <a:ext cx="8930641" cy="827011"/>
          </a:xfrm>
          <a:solidFill>
            <a:schemeClr val="bg1">
              <a:alpha val="20000"/>
            </a:schemeClr>
          </a:solidFill>
        </p:spPr>
        <p:txBody>
          <a:bodyPr anchor="ctr" anchorCtr="0"/>
          <a:lstStyle>
            <a:lvl1pPr marL="0" indent="712788" algn="l"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НАЗВАНИЕ КОМАНДЫ</a:t>
            </a:r>
          </a:p>
        </p:txBody>
      </p:sp>
      <p:sp>
        <p:nvSpPr>
          <p:cNvPr id="42" name="Рисунок 41">
            <a:extLst>
              <a:ext uri="{FF2B5EF4-FFF2-40B4-BE49-F238E27FC236}">
                <a16:creationId xmlns:a16="http://schemas.microsoft.com/office/drawing/2014/main" id="{37DC0E9B-2679-408D-851C-F21F4ACC673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2640" y="2911980"/>
            <a:ext cx="3386773" cy="1082589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Логотип/логотипы постановщика задачи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F843A1-4640-4AAD-9DA4-206FA9FF2A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149851"/>
            <a:ext cx="8930641" cy="757174"/>
          </a:xfrm>
          <a:solidFill>
            <a:schemeClr val="bg1">
              <a:alpha val="20000"/>
            </a:schemeClr>
          </a:solidFill>
        </p:spPr>
        <p:txBody>
          <a:bodyPr>
            <a:normAutofit/>
          </a:bodyPr>
          <a:lstStyle>
            <a:lvl1pPr marL="0" indent="712788">
              <a:buNone/>
              <a:defRPr sz="1800"/>
            </a:lvl1pPr>
          </a:lstStyle>
          <a:p>
            <a:r>
              <a:rPr lang="ru-RU" sz="1600" b="0" dirty="0"/>
              <a:t>Номер и название задачи</a:t>
            </a:r>
          </a:p>
        </p:txBody>
      </p:sp>
    </p:spTree>
    <p:extLst>
      <p:ext uri="{BB962C8B-B14F-4D97-AF65-F5344CB8AC3E}">
        <p14:creationId xmlns:p14="http://schemas.microsoft.com/office/powerpoint/2010/main" val="234976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>
            <a:extLst>
              <a:ext uri="{FF2B5EF4-FFF2-40B4-BE49-F238E27FC236}">
                <a16:creationId xmlns:a16="http://schemas.microsoft.com/office/drawing/2014/main" id="{6492DF34-242F-4712-ACC0-85E96FE0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2196-A440-4E25-B9FF-D0ADB01B1A15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BFC209-E220-4DB1-9582-A06EDB70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045645C-2F92-4AF1-B96A-C79DEB76E7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02640" y="3922529"/>
            <a:ext cx="5293359" cy="1654542"/>
          </a:xfrm>
        </p:spPr>
        <p:txBody>
          <a:bodyPr anchor="ctr" anchorCtr="0"/>
          <a:lstStyle>
            <a:lvl1pPr algn="l"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8" name="Номер слайда 5">
            <a:extLst>
              <a:ext uri="{FF2B5EF4-FFF2-40B4-BE49-F238E27FC236}">
                <a16:creationId xmlns:a16="http://schemas.microsoft.com/office/drawing/2014/main" id="{424E19F6-1411-4AFE-9677-D4180DA21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7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7BAE699-64F9-49EF-B784-2DEF2B221955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Текст 6">
            <a:extLst>
              <a:ext uri="{FF2B5EF4-FFF2-40B4-BE49-F238E27FC236}">
                <a16:creationId xmlns:a16="http://schemas.microsoft.com/office/drawing/2014/main" id="{A8E19DA3-4B31-4259-B9A7-5F7A2E64285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73541" y="1222713"/>
            <a:ext cx="3866856" cy="42362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2" name="Текст 9">
            <a:extLst>
              <a:ext uri="{FF2B5EF4-FFF2-40B4-BE49-F238E27FC236}">
                <a16:creationId xmlns:a16="http://schemas.microsoft.com/office/drawing/2014/main" id="{42FEA996-0F55-4FCB-8FCC-C78FEA766CF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873544" y="1790324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3" name="Текст 6">
            <a:extLst>
              <a:ext uri="{FF2B5EF4-FFF2-40B4-BE49-F238E27FC236}">
                <a16:creationId xmlns:a16="http://schemas.microsoft.com/office/drawing/2014/main" id="{C4D8DFD8-867D-4062-800E-27B73FA83BF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854185" y="2826697"/>
            <a:ext cx="3866856" cy="403756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01B4FB59-79EB-42C6-8468-505204DD843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854185" y="3374436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2DD2E24E-A578-41A0-8812-3CEB5EB7DE2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854185" y="4410809"/>
            <a:ext cx="3866856" cy="40391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29120726-8DD9-4194-A282-2630D18F49E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854185" y="4958548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0" name="Текст 6">
            <a:extLst>
              <a:ext uri="{FF2B5EF4-FFF2-40B4-BE49-F238E27FC236}">
                <a16:creationId xmlns:a16="http://schemas.microsoft.com/office/drawing/2014/main" id="{F30BC2DD-F35E-474E-A833-EA478E7F80B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46648" y="1222713"/>
            <a:ext cx="3866856" cy="42362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124A073-4FEB-4F54-A9B4-6797D7B46C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46651" y="1790324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2" name="Текст 6">
            <a:extLst>
              <a:ext uri="{FF2B5EF4-FFF2-40B4-BE49-F238E27FC236}">
                <a16:creationId xmlns:a16="http://schemas.microsoft.com/office/drawing/2014/main" id="{17FB4F65-9ABC-4376-8283-0F33F9BB91D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527292" y="2826697"/>
            <a:ext cx="3866856" cy="403756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C2E3AAAD-E9EB-4A42-ADAF-EDA850F01E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527292" y="3374436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4" name="Текст 6">
            <a:extLst>
              <a:ext uri="{FF2B5EF4-FFF2-40B4-BE49-F238E27FC236}">
                <a16:creationId xmlns:a16="http://schemas.microsoft.com/office/drawing/2014/main" id="{835470A4-56EB-4A53-A875-42155372D2D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527292" y="4410809"/>
            <a:ext cx="3866856" cy="40391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:a16="http://schemas.microsoft.com/office/drawing/2014/main" id="{ED3CC4C2-7EF9-4A4B-BDD1-B16EF36B84C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527292" y="4958548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7" name="Текст 6">
            <a:extLst>
              <a:ext uri="{FF2B5EF4-FFF2-40B4-BE49-F238E27FC236}">
                <a16:creationId xmlns:a16="http://schemas.microsoft.com/office/drawing/2014/main" id="{53CEA4EC-5717-426C-A1A1-534D0A05524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8493" y="1187988"/>
            <a:ext cx="771003" cy="423628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01</a:t>
            </a:r>
          </a:p>
        </p:txBody>
      </p:sp>
      <p:sp>
        <p:nvSpPr>
          <p:cNvPr id="28" name="Текст 6">
            <a:extLst>
              <a:ext uri="{FF2B5EF4-FFF2-40B4-BE49-F238E27FC236}">
                <a16:creationId xmlns:a16="http://schemas.microsoft.com/office/drawing/2014/main" id="{ECD22E46-ECAB-4A6C-9243-E1661118B47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9137" y="2791972"/>
            <a:ext cx="771003" cy="403756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02</a:t>
            </a:r>
          </a:p>
        </p:txBody>
      </p:sp>
      <p:sp>
        <p:nvSpPr>
          <p:cNvPr id="29" name="Текст 6">
            <a:extLst>
              <a:ext uri="{FF2B5EF4-FFF2-40B4-BE49-F238E27FC236}">
                <a16:creationId xmlns:a16="http://schemas.microsoft.com/office/drawing/2014/main" id="{A3CA815C-23B0-4736-B973-0A405AFC5D0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59137" y="4376084"/>
            <a:ext cx="771003" cy="403913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03</a:t>
            </a:r>
          </a:p>
        </p:txBody>
      </p:sp>
      <p:sp>
        <p:nvSpPr>
          <p:cNvPr id="30" name="Текст 6">
            <a:extLst>
              <a:ext uri="{FF2B5EF4-FFF2-40B4-BE49-F238E27FC236}">
                <a16:creationId xmlns:a16="http://schemas.microsoft.com/office/drawing/2014/main" id="{0C64CE05-E630-4FDE-B773-3165E579B3B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451600" y="1187988"/>
            <a:ext cx="771003" cy="423628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04</a:t>
            </a:r>
          </a:p>
        </p:txBody>
      </p:sp>
      <p:sp>
        <p:nvSpPr>
          <p:cNvPr id="31" name="Текст 6">
            <a:extLst>
              <a:ext uri="{FF2B5EF4-FFF2-40B4-BE49-F238E27FC236}">
                <a16:creationId xmlns:a16="http://schemas.microsoft.com/office/drawing/2014/main" id="{52DBB510-86A6-45BB-B6E1-54FE5A86B49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432244" y="2791972"/>
            <a:ext cx="771003" cy="403756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05</a:t>
            </a:r>
          </a:p>
        </p:txBody>
      </p:sp>
      <p:sp>
        <p:nvSpPr>
          <p:cNvPr id="32" name="Текст 6">
            <a:extLst>
              <a:ext uri="{FF2B5EF4-FFF2-40B4-BE49-F238E27FC236}">
                <a16:creationId xmlns:a16="http://schemas.microsoft.com/office/drawing/2014/main" id="{CA530A5B-20B1-4742-8CF2-55C8F5CC1E9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432244" y="4376084"/>
            <a:ext cx="771003" cy="403913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4188858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граф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AFA80CC-940E-479C-90C0-76DA923785E9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82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7" name="Рисунок 7">
            <a:extLst>
              <a:ext uri="{FF2B5EF4-FFF2-40B4-BE49-F238E27FC236}">
                <a16:creationId xmlns:a16="http://schemas.microsoft.com/office/drawing/2014/main" id="{7F6989B1-EABA-40DD-BFD6-7E0075CDDE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40147" y="1016001"/>
            <a:ext cx="4405777" cy="3078479"/>
          </a:xfrm>
        </p:spPr>
        <p:txBody>
          <a:bodyPr/>
          <a:lstStyle/>
          <a:p>
            <a:endParaRPr lang="ru-RU"/>
          </a:p>
        </p:txBody>
      </p:sp>
      <p:sp>
        <p:nvSpPr>
          <p:cNvPr id="28" name="Рисунок 9">
            <a:extLst>
              <a:ext uri="{FF2B5EF4-FFF2-40B4-BE49-F238E27FC236}">
                <a16:creationId xmlns:a16="http://schemas.microsoft.com/office/drawing/2014/main" id="{C157B27F-5477-43C4-BE9E-F7CF2A081F1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40149" y="4389108"/>
            <a:ext cx="4405775" cy="181166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9" name="Рисунок 11">
            <a:extLst>
              <a:ext uri="{FF2B5EF4-FFF2-40B4-BE49-F238E27FC236}">
                <a16:creationId xmlns:a16="http://schemas.microsoft.com/office/drawing/2014/main" id="{3E695B26-F7D2-4380-AAA1-0FB24A689AA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6075" y="3223948"/>
            <a:ext cx="6806142" cy="2976827"/>
          </a:xfrm>
        </p:spPr>
        <p:txBody>
          <a:bodyPr/>
          <a:lstStyle/>
          <a:p>
            <a:endParaRPr lang="ru-RU"/>
          </a:p>
        </p:txBody>
      </p:sp>
      <p:sp>
        <p:nvSpPr>
          <p:cNvPr id="30" name="Текст 15">
            <a:extLst>
              <a:ext uri="{FF2B5EF4-FFF2-40B4-BE49-F238E27FC236}">
                <a16:creationId xmlns:a16="http://schemas.microsoft.com/office/drawing/2014/main" id="{7EA2CF14-9D94-4B6F-AAA7-0B38CBB654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6075" y="1016001"/>
            <a:ext cx="6806142" cy="2029882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909D3DD-8766-4DF8-A38C-44840B2476CA}"/>
              </a:ext>
            </a:extLst>
          </p:cNvPr>
          <p:cNvSpPr/>
          <p:nvPr userDrawn="1"/>
        </p:nvSpPr>
        <p:spPr>
          <a:xfrm>
            <a:off x="346075" y="1016001"/>
            <a:ext cx="6806142" cy="202988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016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82A4DA7B-A7D8-4443-AD1C-4C7CDC678488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07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3" name="Текст 101">
            <a:extLst>
              <a:ext uri="{FF2B5EF4-FFF2-40B4-BE49-F238E27FC236}">
                <a16:creationId xmlns:a16="http://schemas.microsoft.com/office/drawing/2014/main" id="{B61EFF39-7063-4F67-A1C0-B9D05F3602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94303" y="2973742"/>
            <a:ext cx="2190810" cy="910516"/>
          </a:xfrm>
        </p:spPr>
        <p:txBody>
          <a:bodyPr/>
          <a:lstStyle>
            <a:lvl1pPr marL="0" indent="0" algn="ctr">
              <a:buNone/>
              <a:defRPr lang="ru-RU" dirty="0"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5" name="Текст 74">
            <a:extLst>
              <a:ext uri="{FF2B5EF4-FFF2-40B4-BE49-F238E27FC236}">
                <a16:creationId xmlns:a16="http://schemas.microsoft.com/office/drawing/2014/main" id="{A0F2F041-BB01-463D-9CD2-6A231D5924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2924" y="1588128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6" name="Текст 74">
            <a:extLst>
              <a:ext uri="{FF2B5EF4-FFF2-40B4-BE49-F238E27FC236}">
                <a16:creationId xmlns:a16="http://schemas.microsoft.com/office/drawing/2014/main" id="{58BDD636-A558-406A-A768-05FF3D12BD8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62924" y="2445138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7" name="Текст 74">
            <a:extLst>
              <a:ext uri="{FF2B5EF4-FFF2-40B4-BE49-F238E27FC236}">
                <a16:creationId xmlns:a16="http://schemas.microsoft.com/office/drawing/2014/main" id="{53EE4994-79EE-43D0-B40B-E2DE25879B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2924" y="3302147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8" name="Текст 74">
            <a:extLst>
              <a:ext uri="{FF2B5EF4-FFF2-40B4-BE49-F238E27FC236}">
                <a16:creationId xmlns:a16="http://schemas.microsoft.com/office/drawing/2014/main" id="{4CD31D83-EE69-46A0-B5B2-B2969969DC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62924" y="4159156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9" name="Текст 74">
            <a:extLst>
              <a:ext uri="{FF2B5EF4-FFF2-40B4-BE49-F238E27FC236}">
                <a16:creationId xmlns:a16="http://schemas.microsoft.com/office/drawing/2014/main" id="{BFB2A4EF-E632-42AC-82F0-453D4A95A9E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62924" y="5016166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76109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4E505DF-C567-47F2-9374-60838F800101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07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26867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626932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807582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3407647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4584029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5184094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69948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2938A0C3-5C2F-47B8-B008-79A49A1195BA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32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16000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395537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284561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2664098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3553122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3932659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6305AE9F-2B19-4EA1-A48B-435746C35E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83077" y="4821684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CF9D9CFB-62B9-4CE0-8770-0CB398D99F7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83077" y="5201221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016386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F4F29EB-DFD0-428E-8E89-ED117A3553E3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21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16000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395537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284561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2664098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3553122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3932659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6305AE9F-2B19-4EA1-A48B-435746C35E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83077" y="4821684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CF9D9CFB-62B9-4CE0-8770-0CB398D99F7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83077" y="5201221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805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д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52F0272-0FEA-44CE-966E-3D169B2F53D4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Текст 35">
            <a:extLst>
              <a:ext uri="{FF2B5EF4-FFF2-40B4-BE49-F238E27FC236}">
                <a16:creationId xmlns:a16="http://schemas.microsoft.com/office/drawing/2014/main" id="{BE583EE3-33C6-4FCC-9F56-28AB0B4FCAD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6075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35">
            <a:extLst>
              <a:ext uri="{FF2B5EF4-FFF2-40B4-BE49-F238E27FC236}">
                <a16:creationId xmlns:a16="http://schemas.microsoft.com/office/drawing/2014/main" id="{AFEBE25F-FFFE-4B9D-94E7-7A69C7B0D74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6075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2" name="Текст 35">
            <a:extLst>
              <a:ext uri="{FF2B5EF4-FFF2-40B4-BE49-F238E27FC236}">
                <a16:creationId xmlns:a16="http://schemas.microsoft.com/office/drawing/2014/main" id="{3E63DE62-DFB7-44A9-A85D-B687FAE797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32960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3" name="Текст 35">
            <a:extLst>
              <a:ext uri="{FF2B5EF4-FFF2-40B4-BE49-F238E27FC236}">
                <a16:creationId xmlns:a16="http://schemas.microsoft.com/office/drawing/2014/main" id="{65791B9B-D32F-4C66-AD0A-B1F3CB6B2B2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832960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4" name="Текст 35">
            <a:extLst>
              <a:ext uri="{FF2B5EF4-FFF2-40B4-BE49-F238E27FC236}">
                <a16:creationId xmlns:a16="http://schemas.microsoft.com/office/drawing/2014/main" id="{3052024B-27A5-4D0B-A7E7-5161FB0ED37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330862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5" name="Текст 35">
            <a:extLst>
              <a:ext uri="{FF2B5EF4-FFF2-40B4-BE49-F238E27FC236}">
                <a16:creationId xmlns:a16="http://schemas.microsoft.com/office/drawing/2014/main" id="{9DFC47B0-ECC1-49CE-99A3-DC05480669A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330862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6" name="Текст 35">
            <a:extLst>
              <a:ext uri="{FF2B5EF4-FFF2-40B4-BE49-F238E27FC236}">
                <a16:creationId xmlns:a16="http://schemas.microsoft.com/office/drawing/2014/main" id="{3B86BD35-3919-4E07-B138-AAF7CFF7DF0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593517" y="4358152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7" name="Текст 35">
            <a:extLst>
              <a:ext uri="{FF2B5EF4-FFF2-40B4-BE49-F238E27FC236}">
                <a16:creationId xmlns:a16="http://schemas.microsoft.com/office/drawing/2014/main" id="{10D94F19-5929-4A71-8C96-769ED6DD0BA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93517" y="4714154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8" name="Текст 35">
            <a:extLst>
              <a:ext uri="{FF2B5EF4-FFF2-40B4-BE49-F238E27FC236}">
                <a16:creationId xmlns:a16="http://schemas.microsoft.com/office/drawing/2014/main" id="{D84303F2-08F5-497F-BC9B-59F70995863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080402" y="4358152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9" name="Текст 35">
            <a:extLst>
              <a:ext uri="{FF2B5EF4-FFF2-40B4-BE49-F238E27FC236}">
                <a16:creationId xmlns:a16="http://schemas.microsoft.com/office/drawing/2014/main" id="{EA5C32CD-4539-4313-8B67-943CB8F5EBD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080402" y="4714154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56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591179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блема и реш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62B0DBE-B5A9-470E-85A9-7CC062D5339A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50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30" name="Текст 35">
            <a:extLst>
              <a:ext uri="{FF2B5EF4-FFF2-40B4-BE49-F238E27FC236}">
                <a16:creationId xmlns:a16="http://schemas.microsoft.com/office/drawing/2014/main" id="{2FAEFDC9-8968-4F3D-8F8F-5591D6F30FE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7027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Описание проблемы </a:t>
            </a:r>
          </a:p>
        </p:txBody>
      </p:sp>
      <p:sp>
        <p:nvSpPr>
          <p:cNvPr id="152" name="Текст 35">
            <a:extLst>
              <a:ext uri="{FF2B5EF4-FFF2-40B4-BE49-F238E27FC236}">
                <a16:creationId xmlns:a16="http://schemas.microsoft.com/office/drawing/2014/main" id="{A7C77525-23F2-401E-A901-0374D8239BB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64542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Примеры уже имеющихся способов решения данной проблемы</a:t>
            </a:r>
          </a:p>
        </p:txBody>
      </p:sp>
      <p:sp>
        <p:nvSpPr>
          <p:cNvPr id="153" name="Текст 35">
            <a:extLst>
              <a:ext uri="{FF2B5EF4-FFF2-40B4-BE49-F238E27FC236}">
                <a16:creationId xmlns:a16="http://schemas.microsoft.com/office/drawing/2014/main" id="{D2F4E226-3842-4532-A60F-4E8C02DAD6D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5481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Ваше предложение решения данной проблемы</a:t>
            </a:r>
          </a:p>
        </p:txBody>
      </p:sp>
      <p:sp>
        <p:nvSpPr>
          <p:cNvPr id="189" name="Текст 35">
            <a:extLst>
              <a:ext uri="{FF2B5EF4-FFF2-40B4-BE49-F238E27FC236}">
                <a16:creationId xmlns:a16="http://schemas.microsoft.com/office/drawing/2014/main" id="{C44A233F-7BDF-4F40-844F-FC23B1912AA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7027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Проблема</a:t>
            </a:r>
          </a:p>
        </p:txBody>
      </p:sp>
      <p:sp>
        <p:nvSpPr>
          <p:cNvPr id="190" name="Текст 35">
            <a:extLst>
              <a:ext uri="{FF2B5EF4-FFF2-40B4-BE49-F238E27FC236}">
                <a16:creationId xmlns:a16="http://schemas.microsoft.com/office/drawing/2014/main" id="{1683ED6E-2444-48B8-A78B-F1EBA53E21C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64542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Альтернативные решения</a:t>
            </a:r>
          </a:p>
        </p:txBody>
      </p:sp>
      <p:sp>
        <p:nvSpPr>
          <p:cNvPr id="191" name="Текст 35">
            <a:extLst>
              <a:ext uri="{FF2B5EF4-FFF2-40B4-BE49-F238E27FC236}">
                <a16:creationId xmlns:a16="http://schemas.microsoft.com/office/drawing/2014/main" id="{B788F042-DAFC-4B5A-B1AA-8ADEFAAA980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85481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Решение</a:t>
            </a:r>
          </a:p>
        </p:txBody>
      </p:sp>
    </p:spTree>
    <p:extLst>
      <p:ext uri="{BB962C8B-B14F-4D97-AF65-F5344CB8AC3E}">
        <p14:creationId xmlns:p14="http://schemas.microsoft.com/office/powerpoint/2010/main" val="875273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icture Placeholder 1">
            <a:extLst>
              <a:ext uri="{FF2B5EF4-FFF2-40B4-BE49-F238E27FC236}">
                <a16:creationId xmlns:a16="http://schemas.microsoft.com/office/drawing/2014/main" id="{F4BB4485-D5EB-48AD-A465-1B1299C88C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62940" y="1264478"/>
            <a:ext cx="3866121" cy="2436377"/>
          </a:xfrm>
        </p:spPr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D396B86-640F-4AD1-BBB2-E085B6CD8771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340B20B-0618-415E-8908-3C85578C4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6075" y="4656083"/>
            <a:ext cx="3626835" cy="1544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0" name="Текст 7">
            <a:extLst>
              <a:ext uri="{FF2B5EF4-FFF2-40B4-BE49-F238E27FC236}">
                <a16:creationId xmlns:a16="http://schemas.microsoft.com/office/drawing/2014/main" id="{47A76FC9-6FDA-4102-9D33-F9766B07D3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0502" y="4656083"/>
            <a:ext cx="3626835" cy="1544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1" name="Текст 7">
            <a:extLst>
              <a:ext uri="{FF2B5EF4-FFF2-40B4-BE49-F238E27FC236}">
                <a16:creationId xmlns:a16="http://schemas.microsoft.com/office/drawing/2014/main" id="{7C8F4076-BB2C-4FA3-9BAD-5EF87B638D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30203" y="4656083"/>
            <a:ext cx="3626835" cy="1544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46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писание коман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DB9898DE-D265-4051-B751-CA3C0058CE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94095" y="1044081"/>
            <a:ext cx="4962943" cy="2221824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Фото команды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05B910C-9A3E-FA3B-DC7F-BA27D3A1B516}"/>
              </a:ext>
            </a:extLst>
          </p:cNvPr>
          <p:cNvSpPr txBox="1">
            <a:spLocks/>
          </p:cNvSpPr>
          <p:nvPr userDrawn="1"/>
        </p:nvSpPr>
        <p:spPr>
          <a:xfrm>
            <a:off x="346075" y="395288"/>
            <a:ext cx="11244772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5787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97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Amatic SC" panose="00000500000000000000" pitchFamily="2" charset="-79"/>
              </a:defRPr>
            </a:lvl1pPr>
          </a:lstStyle>
          <a:p>
            <a:r>
              <a:rPr lang="ru-RU" dirty="0"/>
              <a:t>КОМАНДА «</a:t>
            </a:r>
            <a:r>
              <a:rPr lang="ru-RU" dirty="0" err="1"/>
              <a:t>Воппер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662950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A5F6008C-951E-4E5C-B47F-6040B193FB33}"/>
              </a:ext>
            </a:extLst>
          </p:cNvPr>
          <p:cNvSpPr/>
          <p:nvPr userDrawn="1"/>
        </p:nvSpPr>
        <p:spPr>
          <a:xfrm flipV="1">
            <a:off x="0" y="4324414"/>
            <a:ext cx="5330956" cy="67850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3AF0E63-1EB1-47F5-B09E-CA3E5DE528F3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89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340B20B-0618-415E-8908-3C85578C4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0643" y="4324451"/>
            <a:ext cx="4121687" cy="16122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0" name="Текст 7">
            <a:extLst>
              <a:ext uri="{FF2B5EF4-FFF2-40B4-BE49-F238E27FC236}">
                <a16:creationId xmlns:a16="http://schemas.microsoft.com/office/drawing/2014/main" id="{47A76FC9-6FDA-4102-9D33-F9766B07D3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57950" y="4324451"/>
            <a:ext cx="4121687" cy="16122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9" name="Picture Placeholder 1">
            <a:extLst>
              <a:ext uri="{FF2B5EF4-FFF2-40B4-BE49-F238E27FC236}">
                <a16:creationId xmlns:a16="http://schemas.microsoft.com/office/drawing/2014/main" id="{F4BB4485-D5EB-48AD-A465-1B1299C88C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0642" y="1577998"/>
            <a:ext cx="4121688" cy="2283975"/>
          </a:xfrm>
        </p:spPr>
      </p:sp>
      <p:sp>
        <p:nvSpPr>
          <p:cNvPr id="123" name="Picture Placeholder 1">
            <a:extLst>
              <a:ext uri="{FF2B5EF4-FFF2-40B4-BE49-F238E27FC236}">
                <a16:creationId xmlns:a16="http://schemas.microsoft.com/office/drawing/2014/main" id="{C7FB8BAF-17B6-40DC-9912-73B3494AC45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855540" y="1577998"/>
            <a:ext cx="4121688" cy="2283975"/>
          </a:xfrm>
        </p:spPr>
      </p:sp>
      <p:sp>
        <p:nvSpPr>
          <p:cNvPr id="124" name="Прямоугольник 123">
            <a:extLst>
              <a:ext uri="{FF2B5EF4-FFF2-40B4-BE49-F238E27FC236}">
                <a16:creationId xmlns:a16="http://schemas.microsoft.com/office/drawing/2014/main" id="{051171B0-5B98-49B1-802A-F182B5FE7BCA}"/>
              </a:ext>
            </a:extLst>
          </p:cNvPr>
          <p:cNvSpPr/>
          <p:nvPr userDrawn="1"/>
        </p:nvSpPr>
        <p:spPr>
          <a:xfrm flipV="1">
            <a:off x="6862163" y="4324414"/>
            <a:ext cx="5330956" cy="67850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395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cture Placeholder 1">
            <a:extLst>
              <a:ext uri="{FF2B5EF4-FFF2-40B4-BE49-F238E27FC236}">
                <a16:creationId xmlns:a16="http://schemas.microsoft.com/office/drawing/2014/main" id="{2E6A2544-8689-48EB-9658-2D1DE4E487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9872" y="1235915"/>
            <a:ext cx="2172255" cy="4602697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30" name="Текст 35">
            <a:extLst>
              <a:ext uri="{FF2B5EF4-FFF2-40B4-BE49-F238E27FC236}">
                <a16:creationId xmlns:a16="http://schemas.microsoft.com/office/drawing/2014/main" id="{34F2EADD-49A3-44E7-AC8B-D07BF1B4F1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6349" y="1641283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6" name="Текст 35">
            <a:extLst>
              <a:ext uri="{FF2B5EF4-FFF2-40B4-BE49-F238E27FC236}">
                <a16:creationId xmlns:a16="http://schemas.microsoft.com/office/drawing/2014/main" id="{15551546-3EE0-4A54-9DEE-1E9FEBF43B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349" y="2020820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7" name="Текст 35">
            <a:extLst>
              <a:ext uri="{FF2B5EF4-FFF2-40B4-BE49-F238E27FC236}">
                <a16:creationId xmlns:a16="http://schemas.microsoft.com/office/drawing/2014/main" id="{9D9ADB6F-AC53-4034-92EE-80435562B80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040021" y="1641283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8" name="Текст 35">
            <a:extLst>
              <a:ext uri="{FF2B5EF4-FFF2-40B4-BE49-F238E27FC236}">
                <a16:creationId xmlns:a16="http://schemas.microsoft.com/office/drawing/2014/main" id="{EAB22390-1508-4419-B1B3-375A734DF0E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040021" y="2020820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9" name="Текст 35">
            <a:extLst>
              <a:ext uri="{FF2B5EF4-FFF2-40B4-BE49-F238E27FC236}">
                <a16:creationId xmlns:a16="http://schemas.microsoft.com/office/drawing/2014/main" id="{FF699DD2-8E32-4C98-8444-90139EB2FD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6349" y="3864598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0" name="Текст 35">
            <a:extLst>
              <a:ext uri="{FF2B5EF4-FFF2-40B4-BE49-F238E27FC236}">
                <a16:creationId xmlns:a16="http://schemas.microsoft.com/office/drawing/2014/main" id="{6496F1D2-4B4B-412C-B228-1C27099F20D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6349" y="4244135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1" name="Текст 35">
            <a:extLst>
              <a:ext uri="{FF2B5EF4-FFF2-40B4-BE49-F238E27FC236}">
                <a16:creationId xmlns:a16="http://schemas.microsoft.com/office/drawing/2014/main" id="{55E268D8-B309-4AA0-8E1B-30DF4A86725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040021" y="3864598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2" name="Текст 35">
            <a:extLst>
              <a:ext uri="{FF2B5EF4-FFF2-40B4-BE49-F238E27FC236}">
                <a16:creationId xmlns:a16="http://schemas.microsoft.com/office/drawing/2014/main" id="{E6797EA4-A26A-41BA-A1AB-8E1F9B9574D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40021" y="4244135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cxnSp>
        <p:nvCxnSpPr>
          <p:cNvPr id="168" name="Google Shape;2799;p94">
            <a:extLst>
              <a:ext uri="{FF2B5EF4-FFF2-40B4-BE49-F238E27FC236}">
                <a16:creationId xmlns:a16="http://schemas.microsoft.com/office/drawing/2014/main" id="{FA0271FA-A51F-4387-9143-29364B78BFC3}"/>
              </a:ext>
            </a:extLst>
          </p:cNvPr>
          <p:cNvCxnSpPr>
            <a:cxnSpLocks/>
          </p:cNvCxnSpPr>
          <p:nvPr userDrawn="1"/>
        </p:nvCxnSpPr>
        <p:spPr>
          <a:xfrm>
            <a:off x="4244694" y="1870413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2799;p94">
            <a:extLst>
              <a:ext uri="{FF2B5EF4-FFF2-40B4-BE49-F238E27FC236}">
                <a16:creationId xmlns:a16="http://schemas.microsoft.com/office/drawing/2014/main" id="{83B50154-F03F-4297-B4A8-C77D1687B8DA}"/>
              </a:ext>
            </a:extLst>
          </p:cNvPr>
          <p:cNvCxnSpPr>
            <a:cxnSpLocks/>
          </p:cNvCxnSpPr>
          <p:nvPr userDrawn="1"/>
        </p:nvCxnSpPr>
        <p:spPr>
          <a:xfrm>
            <a:off x="4244694" y="4094630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2799;p94">
            <a:extLst>
              <a:ext uri="{FF2B5EF4-FFF2-40B4-BE49-F238E27FC236}">
                <a16:creationId xmlns:a16="http://schemas.microsoft.com/office/drawing/2014/main" id="{89D0D73E-B609-4208-BFA6-94ED3BC232A9}"/>
              </a:ext>
            </a:extLst>
          </p:cNvPr>
          <p:cNvCxnSpPr>
            <a:cxnSpLocks/>
          </p:cNvCxnSpPr>
          <p:nvPr userDrawn="1"/>
        </p:nvCxnSpPr>
        <p:spPr>
          <a:xfrm>
            <a:off x="7250583" y="1870413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2799;p94">
            <a:extLst>
              <a:ext uri="{FF2B5EF4-FFF2-40B4-BE49-F238E27FC236}">
                <a16:creationId xmlns:a16="http://schemas.microsoft.com/office/drawing/2014/main" id="{1DD03E5E-FCF0-4EC5-BA97-518950F7A41C}"/>
              </a:ext>
            </a:extLst>
          </p:cNvPr>
          <p:cNvCxnSpPr>
            <a:cxnSpLocks/>
          </p:cNvCxnSpPr>
          <p:nvPr userDrawn="1"/>
        </p:nvCxnSpPr>
        <p:spPr>
          <a:xfrm>
            <a:off x="7250583" y="4094630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19765B8-4F24-5E1F-432E-F592BFAF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E19B813A-8796-C89A-4669-BFA5CA98F24A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9D490EE5-ED7D-46E8-8345-A78A0CB0F4A4}" type="datetime1">
              <a:rPr lang="ru-RU" smtClean="0"/>
              <a:t>02.10.2025</a:t>
            </a:fld>
            <a:endParaRPr lang="ru-RU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2648A9B9-3888-6E59-EA1C-76276C4EE93D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0E2B1EF5-F5AA-C72A-5C4D-8EE372388A4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64197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cture Placeholder 1">
            <a:extLst>
              <a:ext uri="{FF2B5EF4-FFF2-40B4-BE49-F238E27FC236}">
                <a16:creationId xmlns:a16="http://schemas.microsoft.com/office/drawing/2014/main" id="{2E6A2544-8689-48EB-9658-2D1DE4E487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460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75" name="Picture Placeholder 1">
            <a:extLst>
              <a:ext uri="{FF2B5EF4-FFF2-40B4-BE49-F238E27FC236}">
                <a16:creationId xmlns:a16="http://schemas.microsoft.com/office/drawing/2014/main" id="{5F8A3887-CB84-43EA-BFC4-CD93F421C5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1097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02" name="Picture Placeholder 1">
            <a:extLst>
              <a:ext uri="{FF2B5EF4-FFF2-40B4-BE49-F238E27FC236}">
                <a16:creationId xmlns:a16="http://schemas.microsoft.com/office/drawing/2014/main" id="{E009EEBC-6069-4389-9953-A05FCC07FDF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60734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71" name="Picture Placeholder 1">
            <a:extLst>
              <a:ext uri="{FF2B5EF4-FFF2-40B4-BE49-F238E27FC236}">
                <a16:creationId xmlns:a16="http://schemas.microsoft.com/office/drawing/2014/main" id="{16E9D3D5-A966-4770-89F5-48C9F92735F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90368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C8C16AD-D907-4463-BE30-FCBB33ACAE3F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7" name="Текст 7">
            <a:extLst>
              <a:ext uri="{FF2B5EF4-FFF2-40B4-BE49-F238E27FC236}">
                <a16:creationId xmlns:a16="http://schemas.microsoft.com/office/drawing/2014/main" id="{B3D45624-8EA3-4B52-B030-A364BB470CC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6076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98" name="Текст 7">
            <a:extLst>
              <a:ext uri="{FF2B5EF4-FFF2-40B4-BE49-F238E27FC236}">
                <a16:creationId xmlns:a16="http://schemas.microsoft.com/office/drawing/2014/main" id="{CA86BD45-703D-484A-9D4A-1FEA90A4808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9562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99" name="Текст 7">
            <a:extLst>
              <a:ext uri="{FF2B5EF4-FFF2-40B4-BE49-F238E27FC236}">
                <a16:creationId xmlns:a16="http://schemas.microsoft.com/office/drawing/2014/main" id="{0FE3D94F-B533-4C0D-9E9B-72F0670630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93048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00" name="Текст 7">
            <a:extLst>
              <a:ext uri="{FF2B5EF4-FFF2-40B4-BE49-F238E27FC236}">
                <a16:creationId xmlns:a16="http://schemas.microsoft.com/office/drawing/2014/main" id="{0C4A1F6E-BDC1-410D-A748-7E90C2221E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6535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8DEFE-D4AF-4461-AEAA-AABBFA147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186458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769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7EB9651-F031-4963-AFE9-33BCC0E88757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5" name="Заголовок 1">
            <a:extLst>
              <a:ext uri="{FF2B5EF4-FFF2-40B4-BE49-F238E27FC236}">
                <a16:creationId xmlns:a16="http://schemas.microsoft.com/office/drawing/2014/main" id="{DD9DB7EE-83C4-47FA-86C2-BDA70A053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075" y="395288"/>
            <a:ext cx="11244772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/>
            </a:lvl1pPr>
          </a:lstStyle>
          <a:p>
            <a:r>
              <a:rPr lang="ru-RU" dirty="0"/>
              <a:t>КОМАНДА «НАЗВАНИЕ»</a:t>
            </a:r>
          </a:p>
        </p:txBody>
      </p:sp>
      <p:sp>
        <p:nvSpPr>
          <p:cNvPr id="47" name="Текст 35">
            <a:extLst>
              <a:ext uri="{FF2B5EF4-FFF2-40B4-BE49-F238E27FC236}">
                <a16:creationId xmlns:a16="http://schemas.microsoft.com/office/drawing/2014/main" id="{FACA3955-006D-424E-AF29-FC0EE3BE86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323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49" name="Текст 35">
            <a:extLst>
              <a:ext uri="{FF2B5EF4-FFF2-40B4-BE49-F238E27FC236}">
                <a16:creationId xmlns:a16="http://schemas.microsoft.com/office/drawing/2014/main" id="{D134429E-1F41-4952-92F7-E1A3625ABBD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14568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1" name="Текст 35">
            <a:extLst>
              <a:ext uri="{FF2B5EF4-FFF2-40B4-BE49-F238E27FC236}">
                <a16:creationId xmlns:a16="http://schemas.microsoft.com/office/drawing/2014/main" id="{62B71317-1166-483E-8736-3204197AE64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91192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3" name="Текст 35">
            <a:extLst>
              <a:ext uri="{FF2B5EF4-FFF2-40B4-BE49-F238E27FC236}">
                <a16:creationId xmlns:a16="http://schemas.microsoft.com/office/drawing/2014/main" id="{FE441C73-4DA4-470D-B9C8-52D6075710B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66644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5" name="Текст 35">
            <a:extLst>
              <a:ext uri="{FF2B5EF4-FFF2-40B4-BE49-F238E27FC236}">
                <a16:creationId xmlns:a16="http://schemas.microsoft.com/office/drawing/2014/main" id="{8792BADF-06A6-41F5-BB39-A425B78E145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2096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</p:spTree>
    <p:extLst>
      <p:ext uri="{BB962C8B-B14F-4D97-AF65-F5344CB8AC3E}">
        <p14:creationId xmlns:p14="http://schemas.microsoft.com/office/powerpoint/2010/main" val="218743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3">
            <a:extLst>
              <a:ext uri="{FF2B5EF4-FFF2-40B4-BE49-F238E27FC236}">
                <a16:creationId xmlns:a16="http://schemas.microsoft.com/office/drawing/2014/main" id="{1BE2B7EA-895D-4C57-B021-3ADF48C59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021F813-DBA1-42EC-A748-A9CC16659E6B}" type="datetime1">
              <a:rPr lang="ru-RU" smtClean="0"/>
              <a:t>02.10.2025</a:t>
            </a:fld>
            <a:endParaRPr lang="ru-RU"/>
          </a:p>
        </p:txBody>
      </p:sp>
      <p:sp>
        <p:nvSpPr>
          <p:cNvPr id="10" name="Нижний колонтитул 4">
            <a:extLst>
              <a:ext uri="{FF2B5EF4-FFF2-40B4-BE49-F238E27FC236}">
                <a16:creationId xmlns:a16="http://schemas.microsoft.com/office/drawing/2014/main" id="{8A502BD2-9512-4029-B654-E898F0583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E6724899-9B39-4945-8292-0304D1DFF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643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2">
            <a:extLst>
              <a:ext uri="{FF2B5EF4-FFF2-40B4-BE49-F238E27FC236}">
                <a16:creationId xmlns:a16="http://schemas.microsoft.com/office/drawing/2014/main" id="{35915C91-9468-44E0-9A6A-47C151E1C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92" y="1016177"/>
            <a:ext cx="11561229" cy="5160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1" name="Дата 3">
            <a:extLst>
              <a:ext uri="{FF2B5EF4-FFF2-40B4-BE49-F238E27FC236}">
                <a16:creationId xmlns:a16="http://schemas.microsoft.com/office/drawing/2014/main" id="{6043336A-E468-4FC7-B11B-D72F24439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DE2642A-6018-4CC1-81AB-5FD8D2782D4F}" type="datetime1">
              <a:rPr lang="ru-RU" smtClean="0"/>
              <a:t>02.10.2025</a:t>
            </a:fld>
            <a:endParaRPr lang="ru-RU"/>
          </a:p>
        </p:txBody>
      </p:sp>
      <p:sp>
        <p:nvSpPr>
          <p:cNvPr id="22" name="Нижний колонтитул 4">
            <a:extLst>
              <a:ext uri="{FF2B5EF4-FFF2-40B4-BE49-F238E27FC236}">
                <a16:creationId xmlns:a16="http://schemas.microsoft.com/office/drawing/2014/main" id="{49E78A2F-D265-4D7D-BF63-75BF9ACF9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5">
            <a:extLst>
              <a:ext uri="{FF2B5EF4-FFF2-40B4-BE49-F238E27FC236}">
                <a16:creationId xmlns:a16="http://schemas.microsoft.com/office/drawing/2014/main" id="{25A0EB89-1F02-40E6-9D89-EAA34874B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D3BCB09B-B5ED-4308-BCBC-7DB6BF7E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4688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E4079CB-26E5-4E7E-8375-84F474844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5387" y="1016001"/>
            <a:ext cx="5704418" cy="518477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B9B70F-56BE-4BFF-9AF1-3E24439A8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6" y="1016001"/>
            <a:ext cx="5670473" cy="518477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4" name="Дата 3">
            <a:extLst>
              <a:ext uri="{FF2B5EF4-FFF2-40B4-BE49-F238E27FC236}">
                <a16:creationId xmlns:a16="http://schemas.microsoft.com/office/drawing/2014/main" id="{A4424B46-3BA8-41B1-9808-8558C0F0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3014BBE-C503-4380-A869-5EE8294FE947}" type="datetime1">
              <a:rPr lang="ru-RU" smtClean="0"/>
              <a:t>02.10.2025</a:t>
            </a:fld>
            <a:endParaRPr lang="ru-RU"/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4D73747B-1894-47A4-9E8B-797D1562E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0C3B5973-5E99-43F7-82C6-8E450D7A9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96698D82-4C1C-4876-84CF-285AAC91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1586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D286EEAA-87D1-47A5-B9C0-E5BAD703F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386" y="1015427"/>
            <a:ext cx="5682193" cy="365125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289378" indent="0">
              <a:buNone/>
              <a:defRPr sz="1266" b="1"/>
            </a:lvl2pPr>
            <a:lvl3pPr marL="578755" indent="0">
              <a:buNone/>
              <a:defRPr sz="1141" b="1"/>
            </a:lvl3pPr>
            <a:lvl4pPr marL="868132" indent="0">
              <a:buNone/>
              <a:defRPr sz="1013" b="1"/>
            </a:lvl4pPr>
            <a:lvl5pPr marL="1157510" indent="0">
              <a:buNone/>
              <a:defRPr sz="1013" b="1"/>
            </a:lvl5pPr>
            <a:lvl6pPr marL="1446887" indent="0">
              <a:buNone/>
              <a:defRPr sz="1013" b="1"/>
            </a:lvl6pPr>
            <a:lvl7pPr marL="1736266" indent="0">
              <a:buNone/>
              <a:defRPr sz="1013" b="1"/>
            </a:lvl7pPr>
            <a:lvl8pPr marL="2025644" indent="0">
              <a:buNone/>
              <a:defRPr sz="1013" b="1"/>
            </a:lvl8pPr>
            <a:lvl9pPr marL="2315021" indent="0">
              <a:buNone/>
              <a:defRPr sz="101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2D29F1-B583-4C98-B07B-171DC3552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9334" y="1598615"/>
            <a:ext cx="5648250" cy="46021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E6D3064-465D-4982-AF9F-41FF98FCB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5" y="1015427"/>
            <a:ext cx="5684841" cy="365125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289378" indent="0">
              <a:buNone/>
              <a:defRPr sz="1266" b="1"/>
            </a:lvl2pPr>
            <a:lvl3pPr marL="578755" indent="0">
              <a:buNone/>
              <a:defRPr sz="1141" b="1"/>
            </a:lvl3pPr>
            <a:lvl4pPr marL="868132" indent="0">
              <a:buNone/>
              <a:defRPr sz="1013" b="1"/>
            </a:lvl4pPr>
            <a:lvl5pPr marL="1157510" indent="0">
              <a:buNone/>
              <a:defRPr sz="1013" b="1"/>
            </a:lvl5pPr>
            <a:lvl6pPr marL="1446887" indent="0">
              <a:buNone/>
              <a:defRPr sz="1013" b="1"/>
            </a:lvl6pPr>
            <a:lvl7pPr marL="1736266" indent="0">
              <a:buNone/>
              <a:defRPr sz="1013" b="1"/>
            </a:lvl7pPr>
            <a:lvl8pPr marL="2025644" indent="0">
              <a:buNone/>
              <a:defRPr sz="1013" b="1"/>
            </a:lvl8pPr>
            <a:lvl9pPr marL="2315021" indent="0">
              <a:buNone/>
              <a:defRPr sz="101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60E92CA-C4D7-4946-B437-9FCD4AA31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1598615"/>
            <a:ext cx="5670473" cy="46021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Дата 3">
            <a:extLst>
              <a:ext uri="{FF2B5EF4-FFF2-40B4-BE49-F238E27FC236}">
                <a16:creationId xmlns:a16="http://schemas.microsoft.com/office/drawing/2014/main" id="{50BC46DB-57AA-4551-8F67-742F842E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D568497-304A-497F-ADAE-97D3CF462C1C}" type="datetime1">
              <a:rPr lang="ru-RU" smtClean="0"/>
              <a:t>02.10.2025</a:t>
            </a:fld>
            <a:endParaRPr lang="ru-RU"/>
          </a:p>
        </p:txBody>
      </p:sp>
      <p:sp>
        <p:nvSpPr>
          <p:cNvPr id="13" name="Нижний колонтитул 4">
            <a:extLst>
              <a:ext uri="{FF2B5EF4-FFF2-40B4-BE49-F238E27FC236}">
                <a16:creationId xmlns:a16="http://schemas.microsoft.com/office/drawing/2014/main" id="{F2048DE5-D653-4BDE-8495-A22EF4A5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E0E8C4D1-B7B4-4A6B-87A1-354341CD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B533CD5F-4B3E-426C-9977-6EFBE36E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34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44947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2CB240C-04A3-49D4-83F9-87A9C6C414DC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513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99615-B88F-452A-A6CA-6793B83165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6" y="1015999"/>
            <a:ext cx="4437062" cy="121341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30D2CC-2D7F-43FF-B9B4-355F7E464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4" y="1015999"/>
            <a:ext cx="6673847" cy="5049521"/>
          </a:xfrm>
        </p:spPr>
        <p:txBody>
          <a:bodyPr>
            <a:normAutofit/>
          </a:bodyPr>
          <a:lstStyle>
            <a:lvl1pPr>
              <a:defRPr sz="1773"/>
            </a:lvl1pPr>
            <a:lvl2pPr>
              <a:defRPr sz="1520"/>
            </a:lvl2pPr>
            <a:lvl3pPr>
              <a:defRPr sz="1266"/>
            </a:lvl3pPr>
            <a:lvl4pPr>
              <a:defRPr sz="1141"/>
            </a:lvl4pPr>
            <a:lvl5pPr>
              <a:defRPr sz="1141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E8D86B-609C-423A-9220-D7DC81877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966" y="2428239"/>
            <a:ext cx="4437062" cy="36372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289378" indent="0">
              <a:buNone/>
              <a:defRPr sz="886"/>
            </a:lvl2pPr>
            <a:lvl3pPr marL="578755" indent="0">
              <a:buNone/>
              <a:defRPr sz="760"/>
            </a:lvl3pPr>
            <a:lvl4pPr marL="868132" indent="0">
              <a:buNone/>
              <a:defRPr sz="631"/>
            </a:lvl4pPr>
            <a:lvl5pPr marL="1157510" indent="0">
              <a:buNone/>
              <a:defRPr sz="631"/>
            </a:lvl5pPr>
            <a:lvl6pPr marL="1446887" indent="0">
              <a:buNone/>
              <a:defRPr sz="631"/>
            </a:lvl6pPr>
            <a:lvl7pPr marL="1736266" indent="0">
              <a:buNone/>
              <a:defRPr sz="631"/>
            </a:lvl7pPr>
            <a:lvl8pPr marL="2025644" indent="0">
              <a:buNone/>
              <a:defRPr sz="631"/>
            </a:lvl8pPr>
            <a:lvl9pPr marL="2315021" indent="0">
              <a:buNone/>
              <a:defRPr sz="63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Дата 3">
            <a:extLst>
              <a:ext uri="{FF2B5EF4-FFF2-40B4-BE49-F238E27FC236}">
                <a16:creationId xmlns:a16="http://schemas.microsoft.com/office/drawing/2014/main" id="{3D3B951D-08AE-4736-8D36-4EB9974D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E74468B-3512-454B-AB51-7AE95604D39E}" type="datetime1">
              <a:rPr lang="ru-RU" smtClean="0"/>
              <a:t>02.10.2025</a:t>
            </a:fld>
            <a:endParaRPr lang="ru-RU"/>
          </a:p>
        </p:txBody>
      </p:sp>
      <p:sp>
        <p:nvSpPr>
          <p:cNvPr id="9" name="Нижний колонтитул 4">
            <a:extLst>
              <a:ext uri="{FF2B5EF4-FFF2-40B4-BE49-F238E27FC236}">
                <a16:creationId xmlns:a16="http://schemas.microsoft.com/office/drawing/2014/main" id="{D1D906C7-232A-4192-A02B-35F764700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0E0F42FE-1DE2-4412-B92B-28748FBE7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585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CE23A-38F1-44E4-8D99-E9CD24A3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EAD268-7E0C-4473-BF2C-A75921B98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392" y="1016177"/>
            <a:ext cx="11561229" cy="5160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05FB47-C828-44E8-81A6-7D70F2869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D490EE5-ED7D-46E8-8345-A78A0CB0F4A4}" type="datetime1">
              <a:rPr lang="ru-RU" smtClean="0"/>
              <a:t>02.10.2025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C8EAA-BD95-4729-8C84-AB6D45F44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797EBB71-A16C-4900-8120-78386F05C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1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4" r:id="rId2"/>
    <p:sldLayoutId id="2147483694" r:id="rId3"/>
    <p:sldLayoutId id="2147483688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89" r:id="rId11"/>
    <p:sldLayoutId id="2147483690" r:id="rId12"/>
    <p:sldLayoutId id="2147483702" r:id="rId13"/>
    <p:sldLayoutId id="2147483691" r:id="rId14"/>
    <p:sldLayoutId id="2147483692" r:id="rId15"/>
    <p:sldLayoutId id="2147483693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3" r:id="rId23"/>
  </p:sldLayoutIdLst>
  <p:hf hdr="0" ftr="0" dt="0"/>
  <p:txStyles>
    <p:titleStyle>
      <a:lvl1pPr algn="l" defTabSz="578755" rtl="0" eaLnBrk="1" latinLnBrk="0" hangingPunct="1">
        <a:lnSpc>
          <a:spcPct val="90000"/>
        </a:lnSpc>
        <a:spcBef>
          <a:spcPct val="0"/>
        </a:spcBef>
        <a:buNone/>
        <a:defRPr sz="1997" b="1" kern="1200">
          <a:solidFill>
            <a:schemeClr val="bg1">
              <a:lumMod val="95000"/>
            </a:schemeClr>
          </a:solidFill>
          <a:latin typeface="+mj-lt"/>
          <a:ea typeface="+mj-ea"/>
          <a:cs typeface="Amatic SC" panose="00000500000000000000" pitchFamily="2" charset="-79"/>
        </a:defRPr>
      </a:lvl1pPr>
    </p:titleStyle>
    <p:bodyStyle>
      <a:lvl1pPr marL="144688" indent="-144688" algn="l" defTabSz="578755" rtl="0" eaLnBrk="1" latinLnBrk="0" hangingPunct="1">
        <a:lnSpc>
          <a:spcPct val="90000"/>
        </a:lnSpc>
        <a:spcBef>
          <a:spcPts val="631"/>
        </a:spcBef>
        <a:buFont typeface="Arial" panose="020B0604020202020204" pitchFamily="34" charset="0"/>
        <a:buChar char="•"/>
        <a:defRPr sz="1452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434067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271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723445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9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012822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0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1302200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0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1591576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6pPr>
      <a:lvl7pPr marL="1880955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7pPr>
      <a:lvl8pPr marL="2170334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8pPr>
      <a:lvl9pPr marL="2459712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1pPr>
      <a:lvl2pPr marL="289378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2pPr>
      <a:lvl3pPr marL="578755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3pPr>
      <a:lvl4pPr marL="868132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4pPr>
      <a:lvl5pPr marL="1157510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5pPr>
      <a:lvl6pPr marL="1446887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6pPr>
      <a:lvl7pPr marL="1736266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7pPr>
      <a:lvl8pPr marL="2025644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8pPr>
      <a:lvl9pPr marL="2315021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9" orient="horz" pos="4156">
          <p15:clr>
            <a:srgbClr val="F26B43"/>
          </p15:clr>
        </p15:guide>
        <p15:guide id="20" orient="horz" pos="482">
          <p15:clr>
            <a:srgbClr val="F26B43"/>
          </p15:clr>
        </p15:guide>
        <p15:guide id="21" pos="218">
          <p15:clr>
            <a:srgbClr val="F26B43"/>
          </p15:clr>
        </p15:guide>
        <p15:guide id="22" pos="7469">
          <p15:clr>
            <a:srgbClr val="F26B43"/>
          </p15:clr>
        </p15:guide>
        <p15:guide id="23" orient="horz" pos="249">
          <p15:clr>
            <a:srgbClr val="F26B43"/>
          </p15:clr>
        </p15:guide>
        <p15:guide id="24" orient="horz" pos="4042">
          <p15:clr>
            <a:srgbClr val="F26B43"/>
          </p15:clr>
        </p15:guide>
        <p15:guide id="25" orient="horz" pos="3906">
          <p15:clr>
            <a:srgbClr val="F26B43"/>
          </p15:clr>
        </p15:guide>
        <p15:guide id="26" orient="horz" pos="640">
          <p15:clr>
            <a:srgbClr val="F26B43"/>
          </p15:clr>
        </p15:guide>
        <p15:guide id="27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FA84A33-0C72-0932-80BA-8E3874357B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Команда «</a:t>
            </a:r>
            <a:r>
              <a:rPr lang="ru-RU" dirty="0" err="1"/>
              <a:t>Воппер</a:t>
            </a:r>
            <a:r>
              <a:rPr lang="ru-RU" dirty="0"/>
              <a:t>"</a:t>
            </a:r>
          </a:p>
        </p:txBody>
      </p:sp>
      <p:pic>
        <p:nvPicPr>
          <p:cNvPr id="2" name="Рисунок 1" descr="Изображение выглядит как Шрифт, Графика, логотип, графический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3D9FB24-3D94-8087-FEB4-E696ADC68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02" y="3085067"/>
            <a:ext cx="1859736" cy="472539"/>
          </a:xfrm>
          <a:prstGeom prst="rect">
            <a:avLst/>
          </a:prstGeom>
        </p:spPr>
      </p:pic>
      <p:sp>
        <p:nvSpPr>
          <p:cNvPr id="7" name="Прямоугольник с двумя учесеченными противолежащими углами 95">
            <a:extLst>
              <a:ext uri="{FF2B5EF4-FFF2-40B4-BE49-F238E27FC236}">
                <a16:creationId xmlns:a16="http://schemas.microsoft.com/office/drawing/2014/main" id="{79E73518-ADAE-D7E4-A5AF-14F2307D3AB6}"/>
              </a:ext>
            </a:extLst>
          </p:cNvPr>
          <p:cNvSpPr/>
          <p:nvPr/>
        </p:nvSpPr>
        <p:spPr>
          <a:xfrm>
            <a:off x="820676" y="2940568"/>
            <a:ext cx="2321101" cy="885623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9525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Текст 5">
            <a:extLst>
              <a:ext uri="{FF2B5EF4-FFF2-40B4-BE49-F238E27FC236}">
                <a16:creationId xmlns:a16="http://schemas.microsoft.com/office/drawing/2014/main" id="{F311F1F5-7F0F-C848-2180-A79E0CEFADFE}"/>
              </a:ext>
            </a:extLst>
          </p:cNvPr>
          <p:cNvSpPr txBox="1">
            <a:spLocks/>
          </p:cNvSpPr>
          <p:nvPr/>
        </p:nvSpPr>
        <p:spPr>
          <a:xfrm>
            <a:off x="0" y="5150451"/>
            <a:ext cx="8930641" cy="757174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7127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Задача №8</a:t>
            </a:r>
            <a:r>
              <a:rPr lang="en-US" dirty="0"/>
              <a:t>:</a:t>
            </a:r>
            <a:r>
              <a:rPr lang="ru-RU" dirty="0"/>
              <a:t> Сервис с </a:t>
            </a:r>
            <a:r>
              <a:rPr lang="en-US" dirty="0"/>
              <a:t>backend driven </a:t>
            </a:r>
            <a:r>
              <a:rPr lang="ru-RU" dirty="0"/>
              <a:t>подходом к построению  интерфейсов пользователя </a:t>
            </a:r>
          </a:p>
        </p:txBody>
      </p:sp>
    </p:spTree>
    <p:extLst>
      <p:ext uri="{BB962C8B-B14F-4D97-AF65-F5344CB8AC3E}">
        <p14:creationId xmlns:p14="http://schemas.microsoft.com/office/powerpoint/2010/main" val="198066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 двумя учесеченными противолежащими углами 3">
            <a:extLst>
              <a:ext uri="{FF2B5EF4-FFF2-40B4-BE49-F238E27FC236}">
                <a16:creationId xmlns:a16="http://schemas.microsoft.com/office/drawing/2014/main" id="{EAC6BE12-13A7-AA34-29B3-F6395E296893}"/>
              </a:ext>
            </a:extLst>
          </p:cNvPr>
          <p:cNvSpPr/>
          <p:nvPr/>
        </p:nvSpPr>
        <p:spPr>
          <a:xfrm>
            <a:off x="371214" y="2798958"/>
            <a:ext cx="5364424" cy="1343098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5" name="Текст 8">
            <a:extLst>
              <a:ext uri="{FF2B5EF4-FFF2-40B4-BE49-F238E27FC236}">
                <a16:creationId xmlns:a16="http://schemas.microsoft.com/office/drawing/2014/main" id="{A65CE87C-31F5-F7C9-BFC0-083442875F5F}"/>
              </a:ext>
            </a:extLst>
          </p:cNvPr>
          <p:cNvSpPr txBox="1">
            <a:spLocks/>
          </p:cNvSpPr>
          <p:nvPr/>
        </p:nvSpPr>
        <p:spPr>
          <a:xfrm>
            <a:off x="1194901" y="3401467"/>
            <a:ext cx="3717046" cy="51602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Font typeface="Arial" panose="020B0604020202020204" pitchFamily="34" charset="0"/>
              <a:buChar char="•"/>
              <a:defRPr sz="1452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None/>
            </a:pPr>
            <a:r>
              <a:rPr lang="ru-RU" sz="1400" dirty="0">
                <a:solidFill>
                  <a:schemeClr val="bg1"/>
                </a:solidFill>
              </a:rPr>
              <a:t>Сервис с </a:t>
            </a:r>
            <a:r>
              <a:rPr lang="ru-RU" sz="1400" dirty="0" err="1">
                <a:solidFill>
                  <a:schemeClr val="bg1"/>
                </a:solidFill>
              </a:rPr>
              <a:t>backend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driven</a:t>
            </a:r>
            <a:r>
              <a:rPr lang="ru-RU" sz="1400" dirty="0">
                <a:solidFill>
                  <a:schemeClr val="bg1"/>
                </a:solidFill>
              </a:rPr>
              <a:t> подходом к построению интерфейсов пользователя</a:t>
            </a:r>
          </a:p>
        </p:txBody>
      </p:sp>
      <p:sp>
        <p:nvSpPr>
          <p:cNvPr id="6" name="Текст 8">
            <a:extLst>
              <a:ext uri="{FF2B5EF4-FFF2-40B4-BE49-F238E27FC236}">
                <a16:creationId xmlns:a16="http://schemas.microsoft.com/office/drawing/2014/main" id="{32D7670A-4313-AE7C-DDA9-134ADC224C94}"/>
              </a:ext>
            </a:extLst>
          </p:cNvPr>
          <p:cNvSpPr txBox="1">
            <a:spLocks/>
          </p:cNvSpPr>
          <p:nvPr/>
        </p:nvSpPr>
        <p:spPr>
          <a:xfrm>
            <a:off x="1558339" y="2996161"/>
            <a:ext cx="2990173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Наименование задачи:</a:t>
            </a:r>
          </a:p>
        </p:txBody>
      </p:sp>
      <p:sp>
        <p:nvSpPr>
          <p:cNvPr id="7" name="Прямоугольник с двумя учесеченными противолежащими углами 6">
            <a:extLst>
              <a:ext uri="{FF2B5EF4-FFF2-40B4-BE49-F238E27FC236}">
                <a16:creationId xmlns:a16="http://schemas.microsoft.com/office/drawing/2014/main" id="{BA6E2E22-7CB7-D351-3003-12D0777AA84A}"/>
              </a:ext>
            </a:extLst>
          </p:cNvPr>
          <p:cNvSpPr/>
          <p:nvPr/>
        </p:nvSpPr>
        <p:spPr>
          <a:xfrm>
            <a:off x="6238491" y="1036564"/>
            <a:ext cx="5364424" cy="3208146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8" name="Текст 8">
            <a:extLst>
              <a:ext uri="{FF2B5EF4-FFF2-40B4-BE49-F238E27FC236}">
                <a16:creationId xmlns:a16="http://schemas.microsoft.com/office/drawing/2014/main" id="{D8A04531-793D-BF7A-34F3-615C18C06BA5}"/>
              </a:ext>
            </a:extLst>
          </p:cNvPr>
          <p:cNvSpPr txBox="1">
            <a:spLocks/>
          </p:cNvSpPr>
          <p:nvPr/>
        </p:nvSpPr>
        <p:spPr>
          <a:xfrm>
            <a:off x="6447918" y="1625976"/>
            <a:ext cx="4945565" cy="261873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Наш проект создает гибкий интерфейс для </a:t>
            </a:r>
            <a:r>
              <a:rPr lang="ru-RU" dirty="0" err="1"/>
              <a:t>Android</a:t>
            </a:r>
            <a:r>
              <a:rPr lang="ru-RU" dirty="0"/>
              <a:t>-приложений с использованием </a:t>
            </a:r>
            <a:r>
              <a:rPr lang="ru-RU" dirty="0" err="1"/>
              <a:t>BDUi</a:t>
            </a:r>
            <a:r>
              <a:rPr lang="ru-RU" dirty="0"/>
              <a:t>. </a:t>
            </a:r>
          </a:p>
          <a:p>
            <a:pPr marL="0" indent="0" algn="ctr">
              <a:buNone/>
            </a:pPr>
            <a:br>
              <a:rPr lang="ru-RU" dirty="0"/>
            </a:br>
            <a:r>
              <a:rPr lang="ru-RU" dirty="0"/>
              <a:t>Используются следующие технологии</a:t>
            </a:r>
            <a:r>
              <a:rPr lang="en-US" dirty="0"/>
              <a:t>: </a:t>
            </a:r>
          </a:p>
          <a:p>
            <a:pPr algn="ctr"/>
            <a:r>
              <a:rPr lang="ru-RU" dirty="0"/>
              <a:t> </a:t>
            </a:r>
            <a:r>
              <a:rPr lang="ru-RU" dirty="0" err="1"/>
              <a:t>Kotlin</a:t>
            </a:r>
            <a:r>
              <a:rPr lang="ru-RU" dirty="0"/>
              <a:t>: для андроид разработки.</a:t>
            </a:r>
          </a:p>
          <a:p>
            <a:pPr algn="ctr"/>
            <a:r>
              <a:rPr lang="ru-RU" dirty="0" err="1"/>
              <a:t>React</a:t>
            </a:r>
            <a:r>
              <a:rPr lang="ru-RU" dirty="0"/>
              <a:t>: для интерактивной админ-панели.</a:t>
            </a:r>
          </a:p>
          <a:p>
            <a:pPr algn="ctr"/>
            <a:r>
              <a:rPr lang="ru-RU" dirty="0"/>
              <a:t> Go: для серверной части.</a:t>
            </a:r>
          </a:p>
          <a:p>
            <a:pPr algn="ctr"/>
            <a:r>
              <a:rPr lang="ru-RU" dirty="0" err="1"/>
              <a:t>BDUi</a:t>
            </a:r>
            <a:r>
              <a:rPr lang="ru-RU" dirty="0"/>
              <a:t> подход: акцент на бизнес-логике и пользовательском опыте.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/>
              <a:t>Наше решение сочетает кроссплатформенность и визуальное редактирование интерфейса, позволяя пользователям настраивать приложения без технических знаний. Это ускоряет разработку и делает приложения более целенаправленными.</a:t>
            </a:r>
            <a:endParaRPr lang="en-US" dirty="0"/>
          </a:p>
          <a:p>
            <a:pPr marL="0" indent="0" algn="ctr">
              <a:buNone/>
            </a:pPr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31B7AD7A-6B88-BC5A-8181-ABE8F90EF757}"/>
              </a:ext>
            </a:extLst>
          </p:cNvPr>
          <p:cNvSpPr txBox="1">
            <a:spLocks/>
          </p:cNvSpPr>
          <p:nvPr/>
        </p:nvSpPr>
        <p:spPr>
          <a:xfrm>
            <a:off x="7425616" y="1245123"/>
            <a:ext cx="2990173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Описание решения:</a:t>
            </a:r>
          </a:p>
        </p:txBody>
      </p:sp>
      <p:sp>
        <p:nvSpPr>
          <p:cNvPr id="10" name="Прямоугольник с двумя учесеченными противолежащими углами 9">
            <a:extLst>
              <a:ext uri="{FF2B5EF4-FFF2-40B4-BE49-F238E27FC236}">
                <a16:creationId xmlns:a16="http://schemas.microsoft.com/office/drawing/2014/main" id="{A588FF60-B556-13B0-1F84-F39798FCCFFC}"/>
              </a:ext>
            </a:extLst>
          </p:cNvPr>
          <p:cNvSpPr/>
          <p:nvPr/>
        </p:nvSpPr>
        <p:spPr>
          <a:xfrm>
            <a:off x="334962" y="4244709"/>
            <a:ext cx="5400676" cy="2193669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1" name="Текст 8">
            <a:extLst>
              <a:ext uri="{FF2B5EF4-FFF2-40B4-BE49-F238E27FC236}">
                <a16:creationId xmlns:a16="http://schemas.microsoft.com/office/drawing/2014/main" id="{79C36659-3CC2-1809-328B-B1EADACF56A8}"/>
              </a:ext>
            </a:extLst>
          </p:cNvPr>
          <p:cNvSpPr txBox="1">
            <a:spLocks/>
          </p:cNvSpPr>
          <p:nvPr/>
        </p:nvSpPr>
        <p:spPr>
          <a:xfrm>
            <a:off x="713745" y="5000864"/>
            <a:ext cx="4674617" cy="118895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На данный момент проект находится на стадии MVP, и его необходимо завершить, чтобы обеспечить стабильную работу и функциональность. В будущем мы планируем добавить множество новых функций, а также использовать технологии искусственного интеллекта для оптимизации настройки интерфейсов и улучшения пользовательского опыта.</a:t>
            </a:r>
          </a:p>
        </p:txBody>
      </p:sp>
      <p:sp>
        <p:nvSpPr>
          <p:cNvPr id="12" name="Текст 8">
            <a:extLst>
              <a:ext uri="{FF2B5EF4-FFF2-40B4-BE49-F238E27FC236}">
                <a16:creationId xmlns:a16="http://schemas.microsoft.com/office/drawing/2014/main" id="{172DB980-DE27-CB70-D229-6DDA98C418EF}"/>
              </a:ext>
            </a:extLst>
          </p:cNvPr>
          <p:cNvSpPr txBox="1">
            <a:spLocks/>
          </p:cNvSpPr>
          <p:nvPr/>
        </p:nvSpPr>
        <p:spPr>
          <a:xfrm>
            <a:off x="402458" y="4471955"/>
            <a:ext cx="5277702" cy="44941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Как вы планируете дальше использовать </a:t>
            </a:r>
            <a:br>
              <a:rPr lang="ru-RU" b="1" dirty="0">
                <a:solidFill>
                  <a:schemeClr val="accent2"/>
                </a:solidFill>
              </a:rPr>
            </a:br>
            <a:r>
              <a:rPr lang="ru-RU" b="1" dirty="0">
                <a:solidFill>
                  <a:schemeClr val="accent2"/>
                </a:solidFill>
              </a:rPr>
              <a:t>или развивать ваше решение:</a:t>
            </a:r>
          </a:p>
        </p:txBody>
      </p:sp>
      <p:sp>
        <p:nvSpPr>
          <p:cNvPr id="13" name="Прямоугольник с двумя учесеченными противолежащими углами 12">
            <a:extLst>
              <a:ext uri="{FF2B5EF4-FFF2-40B4-BE49-F238E27FC236}">
                <a16:creationId xmlns:a16="http://schemas.microsoft.com/office/drawing/2014/main" id="{34A2F70F-68BC-72F9-09E0-CF28D94A9521}"/>
              </a:ext>
            </a:extLst>
          </p:cNvPr>
          <p:cNvSpPr/>
          <p:nvPr/>
        </p:nvSpPr>
        <p:spPr>
          <a:xfrm>
            <a:off x="371214" y="1036563"/>
            <a:ext cx="5364424" cy="1576729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4" name="Текст 8">
            <a:extLst>
              <a:ext uri="{FF2B5EF4-FFF2-40B4-BE49-F238E27FC236}">
                <a16:creationId xmlns:a16="http://schemas.microsoft.com/office/drawing/2014/main" id="{A66B04C6-E9BA-5BA2-7A5C-84468D491C57}"/>
              </a:ext>
            </a:extLst>
          </p:cNvPr>
          <p:cNvSpPr txBox="1">
            <a:spLocks/>
          </p:cNvSpPr>
          <p:nvPr/>
        </p:nvSpPr>
        <p:spPr>
          <a:xfrm>
            <a:off x="702554" y="1495848"/>
            <a:ext cx="4348812" cy="101512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Город Москва</a:t>
            </a:r>
          </a:p>
          <a:p>
            <a:r>
              <a:rPr lang="ru-RU" dirty="0"/>
              <a:t>4 человека</a:t>
            </a:r>
          </a:p>
          <a:p>
            <a:r>
              <a:rPr lang="ru-RU" dirty="0"/>
              <a:t>Капитан команды – Хорошилов Н.М</a:t>
            </a:r>
          </a:p>
        </p:txBody>
      </p:sp>
      <p:sp>
        <p:nvSpPr>
          <p:cNvPr id="15" name="Текст 8">
            <a:extLst>
              <a:ext uri="{FF2B5EF4-FFF2-40B4-BE49-F238E27FC236}">
                <a16:creationId xmlns:a16="http://schemas.microsoft.com/office/drawing/2014/main" id="{835E7A1E-FFEA-1C2F-65E6-56769FEFB842}"/>
              </a:ext>
            </a:extLst>
          </p:cNvPr>
          <p:cNvSpPr txBox="1">
            <a:spLocks/>
          </p:cNvSpPr>
          <p:nvPr/>
        </p:nvSpPr>
        <p:spPr>
          <a:xfrm>
            <a:off x="1558339" y="1179389"/>
            <a:ext cx="2990173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О команде</a:t>
            </a:r>
          </a:p>
        </p:txBody>
      </p:sp>
    </p:spTree>
    <p:extLst>
      <p:ext uri="{BB962C8B-B14F-4D97-AF65-F5344CB8AC3E}">
        <p14:creationId xmlns:p14="http://schemas.microsoft.com/office/powerpoint/2010/main" val="353977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AC977F-019F-1EBC-A1EC-CEAA645B5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с двумя учесеченными противолежащими углами 18">
            <a:extLst>
              <a:ext uri="{FF2B5EF4-FFF2-40B4-BE49-F238E27FC236}">
                <a16:creationId xmlns:a16="http://schemas.microsoft.com/office/drawing/2014/main" id="{DB144DF4-BC6C-6132-A6AB-EA6D85FCF051}"/>
              </a:ext>
            </a:extLst>
          </p:cNvPr>
          <p:cNvSpPr/>
          <p:nvPr/>
        </p:nvSpPr>
        <p:spPr>
          <a:xfrm>
            <a:off x="736094" y="3461798"/>
            <a:ext cx="1980155" cy="2379016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b="1" dirty="0">
                <a:solidFill>
                  <a:schemeClr val="accent2"/>
                </a:solidFill>
              </a:rPr>
              <a:t>Николай</a:t>
            </a:r>
          </a:p>
          <a:p>
            <a:pPr algn="ctr"/>
            <a:r>
              <a:rPr lang="ru-RU" b="1" dirty="0">
                <a:solidFill>
                  <a:schemeClr val="accent2"/>
                </a:solidFill>
              </a:rPr>
              <a:t>Хорошилов</a:t>
            </a:r>
          </a:p>
        </p:txBody>
      </p:sp>
      <p:sp>
        <p:nvSpPr>
          <p:cNvPr id="20" name="Прямоугольник с двумя учесеченными противолежащими углами 19">
            <a:extLst>
              <a:ext uri="{FF2B5EF4-FFF2-40B4-BE49-F238E27FC236}">
                <a16:creationId xmlns:a16="http://schemas.microsoft.com/office/drawing/2014/main" id="{64147576-183D-C3F3-7CE0-A1EC79C248D4}"/>
              </a:ext>
            </a:extLst>
          </p:cNvPr>
          <p:cNvSpPr/>
          <p:nvPr/>
        </p:nvSpPr>
        <p:spPr>
          <a:xfrm>
            <a:off x="2937594" y="3461798"/>
            <a:ext cx="1980155" cy="2379016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b="1" dirty="0">
                <a:solidFill>
                  <a:schemeClr val="accent2"/>
                </a:solidFill>
              </a:rPr>
              <a:t>Алексей Зайцев</a:t>
            </a:r>
          </a:p>
        </p:txBody>
      </p:sp>
      <p:sp>
        <p:nvSpPr>
          <p:cNvPr id="21" name="Прямоугольник с двумя учесеченными противолежащими углами 20">
            <a:extLst>
              <a:ext uri="{FF2B5EF4-FFF2-40B4-BE49-F238E27FC236}">
                <a16:creationId xmlns:a16="http://schemas.microsoft.com/office/drawing/2014/main" id="{AF370263-13A5-C54C-7A0E-B798A3BBB072}"/>
              </a:ext>
            </a:extLst>
          </p:cNvPr>
          <p:cNvSpPr/>
          <p:nvPr/>
        </p:nvSpPr>
        <p:spPr>
          <a:xfrm>
            <a:off x="5139094" y="3461798"/>
            <a:ext cx="1980155" cy="2379016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b="1" dirty="0">
                <a:solidFill>
                  <a:schemeClr val="accent2"/>
                </a:solidFill>
              </a:rPr>
              <a:t>Данил </a:t>
            </a:r>
            <a:r>
              <a:rPr lang="ru-RU" b="1" dirty="0" err="1">
                <a:solidFill>
                  <a:schemeClr val="accent2"/>
                </a:solidFill>
              </a:rPr>
              <a:t>Рядинский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22" name="Прямоугольник с двумя учесеченными противолежащими углами 21">
            <a:extLst>
              <a:ext uri="{FF2B5EF4-FFF2-40B4-BE49-F238E27FC236}">
                <a16:creationId xmlns:a16="http://schemas.microsoft.com/office/drawing/2014/main" id="{C0BDD918-C523-85DA-E4EE-1309ADD1F936}"/>
              </a:ext>
            </a:extLst>
          </p:cNvPr>
          <p:cNvSpPr/>
          <p:nvPr/>
        </p:nvSpPr>
        <p:spPr>
          <a:xfrm>
            <a:off x="7340594" y="3461798"/>
            <a:ext cx="1980155" cy="2379016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b="1" dirty="0">
                <a:solidFill>
                  <a:schemeClr val="accent2"/>
                </a:solidFill>
              </a:rPr>
              <a:t>Никита Жарков</a:t>
            </a:r>
          </a:p>
        </p:txBody>
      </p:sp>
      <p:sp>
        <p:nvSpPr>
          <p:cNvPr id="14" name="Прямоугольник с одним усеченным углом 13">
            <a:extLst>
              <a:ext uri="{FF2B5EF4-FFF2-40B4-BE49-F238E27FC236}">
                <a16:creationId xmlns:a16="http://schemas.microsoft.com/office/drawing/2014/main" id="{820946FA-1EEC-A584-2AA0-2D6CA2606D3E}"/>
              </a:ext>
            </a:extLst>
          </p:cNvPr>
          <p:cNvSpPr/>
          <p:nvPr/>
        </p:nvSpPr>
        <p:spPr>
          <a:xfrm>
            <a:off x="7340594" y="1332597"/>
            <a:ext cx="1980155" cy="1814617"/>
          </a:xfrm>
          <a:prstGeom prst="snip1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2" name="Прямоугольник с одним усеченным углом 11">
            <a:extLst>
              <a:ext uri="{FF2B5EF4-FFF2-40B4-BE49-F238E27FC236}">
                <a16:creationId xmlns:a16="http://schemas.microsoft.com/office/drawing/2014/main" id="{45CAE250-DBB1-9BFA-27FB-954552F49E5D}"/>
              </a:ext>
            </a:extLst>
          </p:cNvPr>
          <p:cNvSpPr/>
          <p:nvPr/>
        </p:nvSpPr>
        <p:spPr>
          <a:xfrm>
            <a:off x="5139094" y="1332597"/>
            <a:ext cx="1980155" cy="1814617"/>
          </a:xfrm>
          <a:prstGeom prst="snip1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8" name="Прямоугольник с одним усеченным углом 7">
            <a:extLst>
              <a:ext uri="{FF2B5EF4-FFF2-40B4-BE49-F238E27FC236}">
                <a16:creationId xmlns:a16="http://schemas.microsoft.com/office/drawing/2014/main" id="{201EAA2F-F365-D286-8F39-7CDE264CD87F}"/>
              </a:ext>
            </a:extLst>
          </p:cNvPr>
          <p:cNvSpPr/>
          <p:nvPr/>
        </p:nvSpPr>
        <p:spPr>
          <a:xfrm>
            <a:off x="736094" y="1332597"/>
            <a:ext cx="1980155" cy="1814617"/>
          </a:xfrm>
          <a:prstGeom prst="snip1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0" name="Прямоугольник с одним усеченным углом 9">
            <a:extLst>
              <a:ext uri="{FF2B5EF4-FFF2-40B4-BE49-F238E27FC236}">
                <a16:creationId xmlns:a16="http://schemas.microsoft.com/office/drawing/2014/main" id="{A848CFE2-BF35-4DA4-FC48-6FD3A2D58765}"/>
              </a:ext>
            </a:extLst>
          </p:cNvPr>
          <p:cNvSpPr/>
          <p:nvPr/>
        </p:nvSpPr>
        <p:spPr>
          <a:xfrm>
            <a:off x="2937594" y="1332597"/>
            <a:ext cx="1980155" cy="1814617"/>
          </a:xfrm>
          <a:prstGeom prst="snip1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ADFA4405-6EC1-3A52-92A7-2CA2130BB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FA79389-AF98-C77E-6091-ACF54C63656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17" b="14717"/>
          <a:stretch>
            <a:fillRect/>
          </a:stretch>
        </p:blipFill>
        <p:spPr>
          <a:xfrm>
            <a:off x="936625" y="1522413"/>
            <a:ext cx="1536700" cy="1439862"/>
          </a:xfr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FA4FF347-2750-7A1C-D3D8-BE8E75DAAD9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4" r="20014"/>
          <a:stretch>
            <a:fillRect/>
          </a:stretch>
        </p:blipFill>
        <p:spPr>
          <a:xfrm>
            <a:off x="5345425" y="1519974"/>
            <a:ext cx="1535113" cy="1439862"/>
          </a:xfr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8302BF4-F579-F30C-0D0B-9EC587DE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14" y="449787"/>
            <a:ext cx="9862734" cy="376138"/>
          </a:xfrm>
        </p:spPr>
        <p:txBody>
          <a:bodyPr/>
          <a:lstStyle/>
          <a:p>
            <a:r>
              <a:rPr lang="ru-RU" dirty="0">
                <a:latin typeface="+mn-lt"/>
              </a:rPr>
              <a:t>КОМАНДА «</a:t>
            </a:r>
            <a:r>
              <a:rPr lang="ru-RU" dirty="0" err="1">
                <a:latin typeface="+mn-lt"/>
              </a:rPr>
              <a:t>Воппер</a:t>
            </a:r>
            <a:r>
              <a:rPr lang="ru-RU" dirty="0">
                <a:latin typeface="+mn-lt"/>
              </a:rPr>
              <a:t>»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392728C-0D28-63FE-46DB-BBDA5226DAE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6323" y="4264315"/>
            <a:ext cx="1843581" cy="138803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ru-RU" dirty="0"/>
              <a:t>Капитан, </a:t>
            </a:r>
            <a:r>
              <a:rPr lang="en-US" dirty="0"/>
              <a:t>backend </a:t>
            </a:r>
            <a:r>
              <a:rPr lang="ru-RU" dirty="0"/>
              <a:t>разработчик</a:t>
            </a:r>
          </a:p>
          <a:p>
            <a:r>
              <a:rPr lang="en-US" dirty="0"/>
              <a:t>@akinoyume17</a:t>
            </a:r>
            <a:endParaRPr lang="ru-RU" dirty="0"/>
          </a:p>
          <a:p>
            <a:pPr>
              <a:buFont typeface="Wingdings" pitchFamily="2" charset="2"/>
              <a:buChar char="§"/>
            </a:pPr>
            <a:r>
              <a:rPr lang="ru-RU" dirty="0"/>
              <a:t>+79521246732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09FA2196-9D34-827B-ACEA-0E5E945660F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014568" y="4264316"/>
            <a:ext cx="1843581" cy="1576498"/>
          </a:xfrm>
        </p:spPr>
        <p:txBody>
          <a:bodyPr/>
          <a:lstStyle/>
          <a:p>
            <a:r>
              <a:rPr lang="en-US" dirty="0"/>
              <a:t>Android </a:t>
            </a:r>
            <a:r>
              <a:rPr lang="ru-RU" dirty="0"/>
              <a:t>разработчик</a:t>
            </a:r>
          </a:p>
          <a:p>
            <a:r>
              <a:rPr lang="en-US" dirty="0"/>
              <a:t>@LittleIndianD</a:t>
            </a:r>
            <a:endParaRPr lang="ru-RU" dirty="0"/>
          </a:p>
          <a:p>
            <a:r>
              <a:rPr lang="ru-RU" dirty="0"/>
              <a:t>+79130733411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60DF70EE-E30A-9927-9407-11A722DC79E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191192" y="4264316"/>
            <a:ext cx="1843581" cy="1576498"/>
          </a:xfrm>
        </p:spPr>
        <p:txBody>
          <a:bodyPr/>
          <a:lstStyle/>
          <a:p>
            <a:r>
              <a:rPr lang="en-US" dirty="0"/>
              <a:t>Frontend </a:t>
            </a:r>
            <a:r>
              <a:rPr lang="ru-RU" dirty="0"/>
              <a:t>разработчик</a:t>
            </a:r>
          </a:p>
          <a:p>
            <a:r>
              <a:rPr lang="en-US" dirty="0"/>
              <a:t>@mete1a</a:t>
            </a:r>
            <a:endParaRPr lang="ru-RU" dirty="0"/>
          </a:p>
          <a:p>
            <a:r>
              <a:rPr lang="ru-RU" dirty="0"/>
              <a:t>+79205833887</a:t>
            </a:r>
          </a:p>
          <a:p>
            <a:endParaRPr lang="ru-RU" dirty="0"/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B27219F4-4A32-4712-0457-14090DB933B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66644" y="4264316"/>
            <a:ext cx="1843581" cy="1576498"/>
          </a:xfrm>
        </p:spPr>
        <p:txBody>
          <a:bodyPr/>
          <a:lstStyle/>
          <a:p>
            <a:r>
              <a:rPr lang="en-US" dirty="0"/>
              <a:t>Frontend </a:t>
            </a:r>
            <a:r>
              <a:rPr lang="ru-RU" dirty="0"/>
              <a:t>разработчик</a:t>
            </a:r>
          </a:p>
          <a:p>
            <a:r>
              <a:rPr lang="en-US" dirty="0"/>
              <a:t>@nex3d</a:t>
            </a:r>
            <a:endParaRPr lang="ru-RU" dirty="0"/>
          </a:p>
          <a:p>
            <a:r>
              <a:rPr lang="en-US" dirty="0"/>
              <a:t>+79009073737</a:t>
            </a:r>
            <a:endParaRPr lang="ru-RU" dirty="0"/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0C926558-7B0D-DF78-0052-F262C7CC09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1" b="3151"/>
          <a:stretch>
            <a:fillRect/>
          </a:stretch>
        </p:blipFill>
        <p:spPr>
          <a:xfrm>
            <a:off x="7562321" y="1519974"/>
            <a:ext cx="1536700" cy="143986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90C93A6-46E9-3464-844E-9BAE7F68F3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586" y="1519974"/>
            <a:ext cx="1544170" cy="143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4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12D283-FCC2-40D9-9CEA-EF1BD3595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74006CB4-BD4D-EF41-3DCA-EDB126B84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F7DE1A9-1AD8-0498-5446-8F5D40911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14" y="449787"/>
            <a:ext cx="9862734" cy="376138"/>
          </a:xfrm>
        </p:spPr>
        <p:txBody>
          <a:bodyPr/>
          <a:lstStyle/>
          <a:p>
            <a:r>
              <a:rPr lang="ru-RU" dirty="0">
                <a:latin typeface="+mn-lt"/>
              </a:rPr>
              <a:t>КОМАНДА «</a:t>
            </a:r>
            <a:r>
              <a:rPr lang="ru-RU" dirty="0" err="1">
                <a:latin typeface="+mn-lt"/>
              </a:rPr>
              <a:t>Воппер</a:t>
            </a:r>
            <a:r>
              <a:rPr lang="ru-RU" dirty="0">
                <a:latin typeface="+mn-lt"/>
              </a:rPr>
              <a:t>»</a:t>
            </a:r>
          </a:p>
        </p:txBody>
      </p:sp>
      <p:sp>
        <p:nvSpPr>
          <p:cNvPr id="35" name="Прямоугольник с двумя учесеченными противолежащими углами 34">
            <a:extLst>
              <a:ext uri="{FF2B5EF4-FFF2-40B4-BE49-F238E27FC236}">
                <a16:creationId xmlns:a16="http://schemas.microsoft.com/office/drawing/2014/main" id="{3982CAB9-CDEF-3A8E-5FFE-F886E7DC8FAC}"/>
              </a:ext>
            </a:extLst>
          </p:cNvPr>
          <p:cNvSpPr/>
          <p:nvPr/>
        </p:nvSpPr>
        <p:spPr>
          <a:xfrm>
            <a:off x="371214" y="1016000"/>
            <a:ext cx="5364424" cy="2581700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37" name="Текст 8">
            <a:extLst>
              <a:ext uri="{FF2B5EF4-FFF2-40B4-BE49-F238E27FC236}">
                <a16:creationId xmlns:a16="http://schemas.microsoft.com/office/drawing/2014/main" id="{C7B87D78-5037-F48A-F05C-8E80D4A5A4D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0513" y="1708397"/>
            <a:ext cx="4425822" cy="172060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dirty="0"/>
              <a:t>Наша команда состоит из студентов МГТУ Станкин, и это наша первая совместная работа. Несмотря на то что у нас нет предыдущего опыта совместной работы на хакатонах, каждый из нас приносит уникальные навыки и знания в разработке.</a:t>
            </a:r>
          </a:p>
          <a:p>
            <a:pPr marL="0" indent="0" algn="ctr">
              <a:buNone/>
            </a:pPr>
            <a:r>
              <a:rPr lang="ru-RU" dirty="0"/>
              <a:t>Интересный факт: мы активно обсуждали идеи и концепции, проводили каждые 3 дня общие созвоны.</a:t>
            </a:r>
          </a:p>
        </p:txBody>
      </p:sp>
      <p:sp>
        <p:nvSpPr>
          <p:cNvPr id="38" name="Текст 8">
            <a:extLst>
              <a:ext uri="{FF2B5EF4-FFF2-40B4-BE49-F238E27FC236}">
                <a16:creationId xmlns:a16="http://schemas.microsoft.com/office/drawing/2014/main" id="{BAD76A99-219B-023F-35AA-74EDFF6A51FC}"/>
              </a:ext>
            </a:extLst>
          </p:cNvPr>
          <p:cNvSpPr txBox="1">
            <a:spLocks/>
          </p:cNvSpPr>
          <p:nvPr/>
        </p:nvSpPr>
        <p:spPr>
          <a:xfrm>
            <a:off x="1558339" y="1279645"/>
            <a:ext cx="2990173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Краткая история команды:</a:t>
            </a:r>
          </a:p>
        </p:txBody>
      </p:sp>
      <p:sp>
        <p:nvSpPr>
          <p:cNvPr id="39" name="Прямоугольник с двумя учесеченными противолежащими углами 38">
            <a:extLst>
              <a:ext uri="{FF2B5EF4-FFF2-40B4-BE49-F238E27FC236}">
                <a16:creationId xmlns:a16="http://schemas.microsoft.com/office/drawing/2014/main" id="{1E07537C-8583-F5E2-35CB-73C7FC251F50}"/>
              </a:ext>
            </a:extLst>
          </p:cNvPr>
          <p:cNvSpPr/>
          <p:nvPr/>
        </p:nvSpPr>
        <p:spPr>
          <a:xfrm>
            <a:off x="371214" y="3936163"/>
            <a:ext cx="11485824" cy="2264611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40" name="Текст 8">
            <a:extLst>
              <a:ext uri="{FF2B5EF4-FFF2-40B4-BE49-F238E27FC236}">
                <a16:creationId xmlns:a16="http://schemas.microsoft.com/office/drawing/2014/main" id="{A812662F-49C9-0A37-1671-EE5E187C65D2}"/>
              </a:ext>
            </a:extLst>
          </p:cNvPr>
          <p:cNvSpPr txBox="1">
            <a:spLocks/>
          </p:cNvSpPr>
          <p:nvPr/>
        </p:nvSpPr>
        <p:spPr>
          <a:xfrm>
            <a:off x="419622" y="4743818"/>
            <a:ext cx="11401164" cy="12171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На хакатоне мы столкнулись с несколькими сложностями, особенно в коммуникации внутри команды. Из-за различий в опыте и понимании задачи у нас возникли недопонимания. Мы не уделили достаточно времени обсуждению архитектуры проекта, что привело к необходимости переписывать код. </a:t>
            </a:r>
          </a:p>
          <a:p>
            <a:pPr marL="0" indent="0" algn="ctr">
              <a:buNone/>
            </a:pPr>
            <a:r>
              <a:rPr lang="ru-RU" dirty="0"/>
              <a:t>Когда мы осознали это, организовали рабочие сессии для перераспределения задач и установления четких сроков. Этот опыт научил нас важности планирования и командной работы. В итоге, несмотря на трудности, мы смогли адаптироваться и завершить проект на минимальном уровне, извлекая из этого много полезного для будущих разработок.</a:t>
            </a:r>
          </a:p>
        </p:txBody>
      </p:sp>
      <p:sp>
        <p:nvSpPr>
          <p:cNvPr id="41" name="Текст 8">
            <a:extLst>
              <a:ext uri="{FF2B5EF4-FFF2-40B4-BE49-F238E27FC236}">
                <a16:creationId xmlns:a16="http://schemas.microsoft.com/office/drawing/2014/main" id="{1AF2119E-43D8-37AF-C511-A59B0DD883B0}"/>
              </a:ext>
            </a:extLst>
          </p:cNvPr>
          <p:cNvSpPr txBox="1">
            <a:spLocks/>
          </p:cNvSpPr>
          <p:nvPr/>
        </p:nvSpPr>
        <p:spPr>
          <a:xfrm>
            <a:off x="716692" y="4176037"/>
            <a:ext cx="10824519" cy="56778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С какими основными сложностями или вызовами </a:t>
            </a:r>
          </a:p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вы столкнулись и как их преодолели?</a:t>
            </a:r>
          </a:p>
        </p:txBody>
      </p:sp>
      <p:sp>
        <p:nvSpPr>
          <p:cNvPr id="42" name="Прямоугольник с двумя учесеченными противолежащими углами 41">
            <a:extLst>
              <a:ext uri="{FF2B5EF4-FFF2-40B4-BE49-F238E27FC236}">
                <a16:creationId xmlns:a16="http://schemas.microsoft.com/office/drawing/2014/main" id="{A3083F99-8301-BC13-38FA-1AC792139512}"/>
              </a:ext>
            </a:extLst>
          </p:cNvPr>
          <p:cNvSpPr/>
          <p:nvPr/>
        </p:nvSpPr>
        <p:spPr>
          <a:xfrm>
            <a:off x="6096000" y="1016000"/>
            <a:ext cx="5761038" cy="2581700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43" name="Текст 8">
            <a:extLst>
              <a:ext uri="{FF2B5EF4-FFF2-40B4-BE49-F238E27FC236}">
                <a16:creationId xmlns:a16="http://schemas.microsoft.com/office/drawing/2014/main" id="{819ADE62-86A0-41CF-FEBE-6AC207E6AB95}"/>
              </a:ext>
            </a:extLst>
          </p:cNvPr>
          <p:cNvSpPr txBox="1">
            <a:spLocks/>
          </p:cNvSpPr>
          <p:nvPr/>
        </p:nvSpPr>
        <p:spPr>
          <a:xfrm>
            <a:off x="6474783" y="1772155"/>
            <a:ext cx="4945565" cy="165684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Нас вдохновила возможность создать что-то действительно полезное и актуальное в мире технологий. Мы понимаем, что интерфейсы играют ключевую роль в пользовательском опыте, и стремимся улучшить их, сделав более интуитивными и адаптивными. Эта проблема близка нам как студентам, изучающим программирование, поскольку она позволяет применить наши знания на практике и увидеть результаты нашей работы в реальном времени.</a:t>
            </a:r>
          </a:p>
        </p:txBody>
      </p:sp>
      <p:sp>
        <p:nvSpPr>
          <p:cNvPr id="44" name="Текст 8">
            <a:extLst>
              <a:ext uri="{FF2B5EF4-FFF2-40B4-BE49-F238E27FC236}">
                <a16:creationId xmlns:a16="http://schemas.microsoft.com/office/drawing/2014/main" id="{A0EBDB05-E223-F4C0-4AF4-743B80D718E1}"/>
              </a:ext>
            </a:extLst>
          </p:cNvPr>
          <p:cNvSpPr txBox="1">
            <a:spLocks/>
          </p:cNvSpPr>
          <p:nvPr/>
        </p:nvSpPr>
        <p:spPr>
          <a:xfrm>
            <a:off x="6163496" y="1243245"/>
            <a:ext cx="5629858" cy="52890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Почему вы выбрали именно эту задачу из предложенных на хакатоне?</a:t>
            </a:r>
          </a:p>
        </p:txBody>
      </p:sp>
    </p:spTree>
    <p:extLst>
      <p:ext uri="{BB962C8B-B14F-4D97-AF65-F5344CB8AC3E}">
        <p14:creationId xmlns:p14="http://schemas.microsoft.com/office/powerpoint/2010/main" val="203551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B102252-63A6-A7C4-2208-F6E364A9E86A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6" r="7926"/>
          <a:stretch>
            <a:fillRect/>
          </a:stretch>
        </p:blipFill>
        <p:spPr>
          <a:xfrm>
            <a:off x="6566080" y="712920"/>
            <a:ext cx="2086317" cy="4216515"/>
          </a:xfr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016BB33-549F-4E9C-E08F-E42C6655838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6" r="7926"/>
          <a:stretch>
            <a:fillRect/>
          </a:stretch>
        </p:blipFill>
        <p:spPr>
          <a:xfrm>
            <a:off x="3611980" y="762914"/>
            <a:ext cx="2086316" cy="4216515"/>
          </a:xfrm>
          <a:noFill/>
          <a:ln>
            <a:noFill/>
          </a:ln>
        </p:spPr>
      </p:pic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0A7D045A-A8EF-4758-822A-D4C79AEC5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4512A82-0FB0-43DF-93BA-4AAE010B0E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Экран загрузки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F3FD380F-869A-4817-B010-68C40DCD76C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Готовый экран корзины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CB4C6CDC-BDA3-4BEA-B6D2-232205DB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Отрисовка интерфейса в приложении</a:t>
            </a:r>
          </a:p>
        </p:txBody>
      </p:sp>
      <p:grpSp>
        <p:nvGrpSpPr>
          <p:cNvPr id="147" name="Группа 146">
            <a:extLst>
              <a:ext uri="{FF2B5EF4-FFF2-40B4-BE49-F238E27FC236}">
                <a16:creationId xmlns:a16="http://schemas.microsoft.com/office/drawing/2014/main" id="{6F6876AF-B1D2-D1B1-91CC-C9E4B6B41445}"/>
              </a:ext>
            </a:extLst>
          </p:cNvPr>
          <p:cNvGrpSpPr/>
          <p:nvPr/>
        </p:nvGrpSpPr>
        <p:grpSpPr>
          <a:xfrm>
            <a:off x="3730724" y="990797"/>
            <a:ext cx="1821822" cy="3745203"/>
            <a:chOff x="5193506" y="1574006"/>
            <a:chExt cx="1802607" cy="3705701"/>
          </a:xfrm>
        </p:grpSpPr>
        <p:sp>
          <p:nvSpPr>
            <p:cNvPr id="148" name="Полилиния: фигура 13">
              <a:extLst>
                <a:ext uri="{FF2B5EF4-FFF2-40B4-BE49-F238E27FC236}">
                  <a16:creationId xmlns:a16="http://schemas.microsoft.com/office/drawing/2014/main" id="{E8AC8241-89F5-74DB-F469-C2BA9BE0C024}"/>
                </a:ext>
              </a:extLst>
            </p:cNvPr>
            <p:cNvSpPr/>
            <p:nvPr/>
          </p:nvSpPr>
          <p:spPr>
            <a:xfrm>
              <a:off x="5208079" y="1574006"/>
              <a:ext cx="1781175" cy="3705225"/>
            </a:xfrm>
            <a:custGeom>
              <a:avLst/>
              <a:gdLst>
                <a:gd name="connsiteX0" fmla="*/ 1525905 w 1781175"/>
                <a:gd name="connsiteY0" fmla="*/ 7144 h 3705225"/>
                <a:gd name="connsiteX1" fmla="*/ 257461 w 1781175"/>
                <a:gd name="connsiteY1" fmla="*/ 7144 h 3705225"/>
                <a:gd name="connsiteX2" fmla="*/ 7144 w 1781175"/>
                <a:gd name="connsiteY2" fmla="*/ 257461 h 3705225"/>
                <a:gd name="connsiteX3" fmla="*/ 7144 w 1781175"/>
                <a:gd name="connsiteY3" fmla="*/ 3450050 h 3705225"/>
                <a:gd name="connsiteX4" fmla="*/ 257461 w 1781175"/>
                <a:gd name="connsiteY4" fmla="*/ 3700367 h 3705225"/>
                <a:gd name="connsiteX5" fmla="*/ 1525905 w 1781175"/>
                <a:gd name="connsiteY5" fmla="*/ 3700367 h 3705225"/>
                <a:gd name="connsiteX6" fmla="*/ 1776222 w 1781175"/>
                <a:gd name="connsiteY6" fmla="*/ 3450050 h 3705225"/>
                <a:gd name="connsiteX7" fmla="*/ 1776222 w 1781175"/>
                <a:gd name="connsiteY7" fmla="*/ 257461 h 3705225"/>
                <a:gd name="connsiteX8" fmla="*/ 1525905 w 1781175"/>
                <a:gd name="connsiteY8" fmla="*/ 7144 h 3705225"/>
                <a:gd name="connsiteX9" fmla="*/ 1751933 w 1781175"/>
                <a:gd name="connsiteY9" fmla="*/ 3441287 h 3705225"/>
                <a:gd name="connsiteX10" fmla="*/ 1517142 w 1781175"/>
                <a:gd name="connsiteY10" fmla="*/ 3676079 h 3705225"/>
                <a:gd name="connsiteX11" fmla="*/ 266224 w 1781175"/>
                <a:gd name="connsiteY11" fmla="*/ 3676079 h 3705225"/>
                <a:gd name="connsiteX12" fmla="*/ 31433 w 1781175"/>
                <a:gd name="connsiteY12" fmla="*/ 3441287 h 3705225"/>
                <a:gd name="connsiteX13" fmla="*/ 31433 w 1781175"/>
                <a:gd name="connsiteY13" fmla="*/ 266224 h 3705225"/>
                <a:gd name="connsiteX14" fmla="*/ 266224 w 1781175"/>
                <a:gd name="connsiteY14" fmla="*/ 31433 h 3705225"/>
                <a:gd name="connsiteX15" fmla="*/ 1517047 w 1781175"/>
                <a:gd name="connsiteY15" fmla="*/ 31433 h 3705225"/>
                <a:gd name="connsiteX16" fmla="*/ 1751838 w 1781175"/>
                <a:gd name="connsiteY16" fmla="*/ 266224 h 3705225"/>
                <a:gd name="connsiteX17" fmla="*/ 1751838 w 1781175"/>
                <a:gd name="connsiteY17" fmla="*/ 3441287 h 370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81175" h="3705225">
                  <a:moveTo>
                    <a:pt x="1525905" y="7144"/>
                  </a:moveTo>
                  <a:lnTo>
                    <a:pt x="257461" y="7144"/>
                  </a:lnTo>
                  <a:cubicBezTo>
                    <a:pt x="119253" y="7144"/>
                    <a:pt x="7144" y="119253"/>
                    <a:pt x="7144" y="257461"/>
                  </a:cubicBezTo>
                  <a:lnTo>
                    <a:pt x="7144" y="3450050"/>
                  </a:lnTo>
                  <a:cubicBezTo>
                    <a:pt x="7144" y="3588258"/>
                    <a:pt x="119253" y="3700367"/>
                    <a:pt x="257461" y="3700367"/>
                  </a:cubicBezTo>
                  <a:lnTo>
                    <a:pt x="1525905" y="3700367"/>
                  </a:lnTo>
                  <a:cubicBezTo>
                    <a:pt x="1664113" y="3700367"/>
                    <a:pt x="1776222" y="3588258"/>
                    <a:pt x="1776222" y="3450050"/>
                  </a:cubicBezTo>
                  <a:lnTo>
                    <a:pt x="1776222" y="257461"/>
                  </a:lnTo>
                  <a:cubicBezTo>
                    <a:pt x="1776222" y="119253"/>
                    <a:pt x="1664113" y="7144"/>
                    <a:pt x="1525905" y="7144"/>
                  </a:cubicBezTo>
                  <a:close/>
                  <a:moveTo>
                    <a:pt x="1751933" y="3441287"/>
                  </a:moveTo>
                  <a:cubicBezTo>
                    <a:pt x="1751933" y="3570923"/>
                    <a:pt x="1646777" y="3676079"/>
                    <a:pt x="1517142" y="3676079"/>
                  </a:cubicBezTo>
                  <a:lnTo>
                    <a:pt x="266224" y="3676079"/>
                  </a:lnTo>
                  <a:cubicBezTo>
                    <a:pt x="136589" y="3676079"/>
                    <a:pt x="31433" y="3570923"/>
                    <a:pt x="31433" y="3441287"/>
                  </a:cubicBezTo>
                  <a:lnTo>
                    <a:pt x="31433" y="266224"/>
                  </a:lnTo>
                  <a:cubicBezTo>
                    <a:pt x="31433" y="136589"/>
                    <a:pt x="136589" y="31433"/>
                    <a:pt x="266224" y="31433"/>
                  </a:cubicBezTo>
                  <a:lnTo>
                    <a:pt x="1517047" y="31433"/>
                  </a:lnTo>
                  <a:cubicBezTo>
                    <a:pt x="1646682" y="31433"/>
                    <a:pt x="1751838" y="136589"/>
                    <a:pt x="1751838" y="266224"/>
                  </a:cubicBezTo>
                  <a:lnTo>
                    <a:pt x="1751838" y="3441287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9" name="Полилиния: фигура 14">
              <a:extLst>
                <a:ext uri="{FF2B5EF4-FFF2-40B4-BE49-F238E27FC236}">
                  <a16:creationId xmlns:a16="http://schemas.microsoft.com/office/drawing/2014/main" id="{84434B8C-47C7-6BE9-D4B7-0B893BCC5BD5}"/>
                </a:ext>
              </a:extLst>
            </p:cNvPr>
            <p:cNvSpPr/>
            <p:nvPr/>
          </p:nvSpPr>
          <p:spPr>
            <a:xfrm>
              <a:off x="5274850" y="1574276"/>
              <a:ext cx="1704975" cy="295275"/>
            </a:xfrm>
            <a:custGeom>
              <a:avLst/>
              <a:gdLst>
                <a:gd name="connsiteX0" fmla="*/ 7144 w 1704975"/>
                <a:gd name="connsiteY0" fmla="*/ 93266 h 295275"/>
                <a:gd name="connsiteX1" fmla="*/ 201454 w 1704975"/>
                <a:gd name="connsiteY1" fmla="*/ 13256 h 295275"/>
                <a:gd name="connsiteX2" fmla="*/ 1404271 w 1704975"/>
                <a:gd name="connsiteY2" fmla="*/ 15637 h 295275"/>
                <a:gd name="connsiteX3" fmla="*/ 1703832 w 1704975"/>
                <a:gd name="connsiteY3" fmla="*/ 292815 h 295275"/>
                <a:gd name="connsiteX4" fmla="*/ 1602772 w 1704975"/>
                <a:gd name="connsiteY4" fmla="*/ 64596 h 295275"/>
                <a:gd name="connsiteX5" fmla="*/ 1423987 w 1704975"/>
                <a:gd name="connsiteY5" fmla="*/ 8874 h 295275"/>
                <a:gd name="connsiteX6" fmla="*/ 202787 w 1704975"/>
                <a:gd name="connsiteY6" fmla="*/ 8874 h 295275"/>
                <a:gd name="connsiteX7" fmla="*/ 7144 w 1704975"/>
                <a:gd name="connsiteY7" fmla="*/ 93266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4975" h="295275">
                  <a:moveTo>
                    <a:pt x="7144" y="93266"/>
                  </a:moveTo>
                  <a:cubicBezTo>
                    <a:pt x="58103" y="47736"/>
                    <a:pt x="124015" y="12303"/>
                    <a:pt x="201454" y="13256"/>
                  </a:cubicBezTo>
                  <a:lnTo>
                    <a:pt x="1404271" y="15637"/>
                  </a:lnTo>
                  <a:cubicBezTo>
                    <a:pt x="1560767" y="25067"/>
                    <a:pt x="1698498" y="110697"/>
                    <a:pt x="1703832" y="292815"/>
                  </a:cubicBezTo>
                  <a:cubicBezTo>
                    <a:pt x="1703832" y="312912"/>
                    <a:pt x="1714595" y="140319"/>
                    <a:pt x="1602772" y="64596"/>
                  </a:cubicBezTo>
                  <a:cubicBezTo>
                    <a:pt x="1549622" y="26496"/>
                    <a:pt x="1471136" y="9827"/>
                    <a:pt x="1423987" y="8874"/>
                  </a:cubicBezTo>
                  <a:cubicBezTo>
                    <a:pt x="1346740" y="7446"/>
                    <a:pt x="327660" y="5826"/>
                    <a:pt x="202787" y="8874"/>
                  </a:cubicBezTo>
                  <a:cubicBezTo>
                    <a:pt x="98203" y="11446"/>
                    <a:pt x="49149" y="53642"/>
                    <a:pt x="7144" y="93266"/>
                  </a:cubicBez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0" name="Полилиния: фигура 15">
              <a:extLst>
                <a:ext uri="{FF2B5EF4-FFF2-40B4-BE49-F238E27FC236}">
                  <a16:creationId xmlns:a16="http://schemas.microsoft.com/office/drawing/2014/main" id="{5263283D-705A-5613-18ED-E80BDE52AFCA}"/>
                </a:ext>
              </a:extLst>
            </p:cNvPr>
            <p:cNvSpPr/>
            <p:nvPr/>
          </p:nvSpPr>
          <p:spPr>
            <a:xfrm>
              <a:off x="5232368" y="1598295"/>
              <a:ext cx="1733550" cy="3657600"/>
            </a:xfrm>
            <a:custGeom>
              <a:avLst/>
              <a:gdLst>
                <a:gd name="connsiteX0" fmla="*/ 1492758 w 1733550"/>
                <a:gd name="connsiteY0" fmla="*/ 7144 h 3657600"/>
                <a:gd name="connsiteX1" fmla="*/ 241935 w 1733550"/>
                <a:gd name="connsiteY1" fmla="*/ 7144 h 3657600"/>
                <a:gd name="connsiteX2" fmla="*/ 7144 w 1733550"/>
                <a:gd name="connsiteY2" fmla="*/ 241935 h 3657600"/>
                <a:gd name="connsiteX3" fmla="*/ 7144 w 1733550"/>
                <a:gd name="connsiteY3" fmla="*/ 3416999 h 3657600"/>
                <a:gd name="connsiteX4" fmla="*/ 241935 w 1733550"/>
                <a:gd name="connsiteY4" fmla="*/ 3651790 h 3657600"/>
                <a:gd name="connsiteX5" fmla="*/ 1492758 w 1733550"/>
                <a:gd name="connsiteY5" fmla="*/ 3651790 h 3657600"/>
                <a:gd name="connsiteX6" fmla="*/ 1727549 w 1733550"/>
                <a:gd name="connsiteY6" fmla="*/ 3416999 h 3657600"/>
                <a:gd name="connsiteX7" fmla="*/ 1727549 w 1733550"/>
                <a:gd name="connsiteY7" fmla="*/ 241935 h 3657600"/>
                <a:gd name="connsiteX8" fmla="*/ 1492758 w 1733550"/>
                <a:gd name="connsiteY8" fmla="*/ 7144 h 3657600"/>
                <a:gd name="connsiteX9" fmla="*/ 1715357 w 1733550"/>
                <a:gd name="connsiteY9" fmla="*/ 3409950 h 3657600"/>
                <a:gd name="connsiteX10" fmla="*/ 1485614 w 1733550"/>
                <a:gd name="connsiteY10" fmla="*/ 3639693 h 3657600"/>
                <a:gd name="connsiteX11" fmla="*/ 248984 w 1733550"/>
                <a:gd name="connsiteY11" fmla="*/ 3639693 h 3657600"/>
                <a:gd name="connsiteX12" fmla="*/ 19241 w 1733550"/>
                <a:gd name="connsiteY12" fmla="*/ 3409950 h 3657600"/>
                <a:gd name="connsiteX13" fmla="*/ 19241 w 1733550"/>
                <a:gd name="connsiteY13" fmla="*/ 248984 h 3657600"/>
                <a:gd name="connsiteX14" fmla="*/ 248984 w 1733550"/>
                <a:gd name="connsiteY14" fmla="*/ 19336 h 3657600"/>
                <a:gd name="connsiteX15" fmla="*/ 1485710 w 1733550"/>
                <a:gd name="connsiteY15" fmla="*/ 19336 h 3657600"/>
                <a:gd name="connsiteX16" fmla="*/ 1715452 w 1733550"/>
                <a:gd name="connsiteY16" fmla="*/ 249079 h 3657600"/>
                <a:gd name="connsiteX17" fmla="*/ 1715452 w 1733550"/>
                <a:gd name="connsiteY17" fmla="*/ 340995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33550" h="3657600">
                  <a:moveTo>
                    <a:pt x="1492758" y="7144"/>
                  </a:moveTo>
                  <a:lnTo>
                    <a:pt x="241935" y="7144"/>
                  </a:lnTo>
                  <a:cubicBezTo>
                    <a:pt x="112300" y="7144"/>
                    <a:pt x="7144" y="112300"/>
                    <a:pt x="7144" y="241935"/>
                  </a:cubicBezTo>
                  <a:lnTo>
                    <a:pt x="7144" y="3416999"/>
                  </a:lnTo>
                  <a:cubicBezTo>
                    <a:pt x="7144" y="3546634"/>
                    <a:pt x="112300" y="3651790"/>
                    <a:pt x="241935" y="3651790"/>
                  </a:cubicBezTo>
                  <a:lnTo>
                    <a:pt x="1492758" y="3651790"/>
                  </a:lnTo>
                  <a:cubicBezTo>
                    <a:pt x="1622393" y="3651790"/>
                    <a:pt x="1727549" y="3546634"/>
                    <a:pt x="1727549" y="3416999"/>
                  </a:cubicBezTo>
                  <a:lnTo>
                    <a:pt x="1727549" y="241935"/>
                  </a:lnTo>
                  <a:cubicBezTo>
                    <a:pt x="1727549" y="112300"/>
                    <a:pt x="1622393" y="7144"/>
                    <a:pt x="1492758" y="7144"/>
                  </a:cubicBezTo>
                  <a:close/>
                  <a:moveTo>
                    <a:pt x="1715357" y="3409950"/>
                  </a:moveTo>
                  <a:cubicBezTo>
                    <a:pt x="1715357" y="3536823"/>
                    <a:pt x="1612487" y="3639693"/>
                    <a:pt x="1485614" y="3639693"/>
                  </a:cubicBezTo>
                  <a:lnTo>
                    <a:pt x="248984" y="3639693"/>
                  </a:lnTo>
                  <a:cubicBezTo>
                    <a:pt x="122111" y="3639693"/>
                    <a:pt x="19241" y="3536823"/>
                    <a:pt x="19241" y="3409950"/>
                  </a:cubicBezTo>
                  <a:lnTo>
                    <a:pt x="19241" y="248984"/>
                  </a:lnTo>
                  <a:cubicBezTo>
                    <a:pt x="19241" y="122111"/>
                    <a:pt x="122111" y="19336"/>
                    <a:pt x="248984" y="19336"/>
                  </a:cubicBezTo>
                  <a:lnTo>
                    <a:pt x="1485710" y="19336"/>
                  </a:lnTo>
                  <a:cubicBezTo>
                    <a:pt x="1612583" y="19336"/>
                    <a:pt x="1715452" y="122206"/>
                    <a:pt x="1715452" y="249079"/>
                  </a:cubicBezTo>
                  <a:lnTo>
                    <a:pt x="1715452" y="3409950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1" name="Полилиния: фигура 16">
              <a:extLst>
                <a:ext uri="{FF2B5EF4-FFF2-40B4-BE49-F238E27FC236}">
                  <a16:creationId xmlns:a16="http://schemas.microsoft.com/office/drawing/2014/main" id="{744D4512-D838-3AD8-499E-05E6B87490C1}"/>
                </a:ext>
              </a:extLst>
            </p:cNvPr>
            <p:cNvSpPr/>
            <p:nvPr/>
          </p:nvSpPr>
          <p:spPr>
            <a:xfrm>
              <a:off x="5231225" y="1597057"/>
              <a:ext cx="1733550" cy="3657600"/>
            </a:xfrm>
            <a:custGeom>
              <a:avLst/>
              <a:gdLst>
                <a:gd name="connsiteX0" fmla="*/ 1493996 w 1733550"/>
                <a:gd name="connsiteY0" fmla="*/ 3654266 h 3657600"/>
                <a:gd name="connsiteX1" fmla="*/ 243078 w 1733550"/>
                <a:gd name="connsiteY1" fmla="*/ 3654266 h 3657600"/>
                <a:gd name="connsiteX2" fmla="*/ 7144 w 1733550"/>
                <a:gd name="connsiteY2" fmla="*/ 3418237 h 3657600"/>
                <a:gd name="connsiteX3" fmla="*/ 7144 w 1733550"/>
                <a:gd name="connsiteY3" fmla="*/ 243173 h 3657600"/>
                <a:gd name="connsiteX4" fmla="*/ 243078 w 1733550"/>
                <a:gd name="connsiteY4" fmla="*/ 7144 h 3657600"/>
                <a:gd name="connsiteX5" fmla="*/ 1493996 w 1733550"/>
                <a:gd name="connsiteY5" fmla="*/ 7144 h 3657600"/>
                <a:gd name="connsiteX6" fmla="*/ 1729931 w 1733550"/>
                <a:gd name="connsiteY6" fmla="*/ 243078 h 3657600"/>
                <a:gd name="connsiteX7" fmla="*/ 1729931 w 1733550"/>
                <a:gd name="connsiteY7" fmla="*/ 3418142 h 3657600"/>
                <a:gd name="connsiteX8" fmla="*/ 1493996 w 1733550"/>
                <a:gd name="connsiteY8" fmla="*/ 3654171 h 3657600"/>
                <a:gd name="connsiteX9" fmla="*/ 243078 w 1733550"/>
                <a:gd name="connsiteY9" fmla="*/ 9525 h 3657600"/>
                <a:gd name="connsiteX10" fmla="*/ 9430 w 1733550"/>
                <a:gd name="connsiteY10" fmla="*/ 243173 h 3657600"/>
                <a:gd name="connsiteX11" fmla="*/ 9430 w 1733550"/>
                <a:gd name="connsiteY11" fmla="*/ 3418237 h 3657600"/>
                <a:gd name="connsiteX12" fmla="*/ 242983 w 1733550"/>
                <a:gd name="connsiteY12" fmla="*/ 3651885 h 3657600"/>
                <a:gd name="connsiteX13" fmla="*/ 1493901 w 1733550"/>
                <a:gd name="connsiteY13" fmla="*/ 3651885 h 3657600"/>
                <a:gd name="connsiteX14" fmla="*/ 1727454 w 1733550"/>
                <a:gd name="connsiteY14" fmla="*/ 3418237 h 3657600"/>
                <a:gd name="connsiteX15" fmla="*/ 1727454 w 1733550"/>
                <a:gd name="connsiteY15" fmla="*/ 243173 h 3657600"/>
                <a:gd name="connsiteX16" fmla="*/ 1493901 w 1733550"/>
                <a:gd name="connsiteY16" fmla="*/ 9620 h 3657600"/>
                <a:gd name="connsiteX17" fmla="*/ 243078 w 1733550"/>
                <a:gd name="connsiteY17" fmla="*/ 9620 h 3657600"/>
                <a:gd name="connsiteX18" fmla="*/ 1486853 w 1733550"/>
                <a:gd name="connsiteY18" fmla="*/ 3642074 h 3657600"/>
                <a:gd name="connsiteX19" fmla="*/ 250127 w 1733550"/>
                <a:gd name="connsiteY19" fmla="*/ 3642074 h 3657600"/>
                <a:gd name="connsiteX20" fmla="*/ 19241 w 1733550"/>
                <a:gd name="connsiteY20" fmla="*/ 3411188 h 3657600"/>
                <a:gd name="connsiteX21" fmla="*/ 19241 w 1733550"/>
                <a:gd name="connsiteY21" fmla="*/ 250222 h 3657600"/>
                <a:gd name="connsiteX22" fmla="*/ 250127 w 1733550"/>
                <a:gd name="connsiteY22" fmla="*/ 19336 h 3657600"/>
                <a:gd name="connsiteX23" fmla="*/ 1486853 w 1733550"/>
                <a:gd name="connsiteY23" fmla="*/ 19336 h 3657600"/>
                <a:gd name="connsiteX24" fmla="*/ 1717739 w 1733550"/>
                <a:gd name="connsiteY24" fmla="*/ 250222 h 3657600"/>
                <a:gd name="connsiteX25" fmla="*/ 1717739 w 1733550"/>
                <a:gd name="connsiteY25" fmla="*/ 3411093 h 3657600"/>
                <a:gd name="connsiteX26" fmla="*/ 1486853 w 1733550"/>
                <a:gd name="connsiteY26" fmla="*/ 3641979 h 3657600"/>
                <a:gd name="connsiteX27" fmla="*/ 250127 w 1733550"/>
                <a:gd name="connsiteY27" fmla="*/ 21717 h 3657600"/>
                <a:gd name="connsiteX28" fmla="*/ 21622 w 1733550"/>
                <a:gd name="connsiteY28" fmla="*/ 250222 h 3657600"/>
                <a:gd name="connsiteX29" fmla="*/ 21622 w 1733550"/>
                <a:gd name="connsiteY29" fmla="*/ 3411093 h 3657600"/>
                <a:gd name="connsiteX30" fmla="*/ 250127 w 1733550"/>
                <a:gd name="connsiteY30" fmla="*/ 3639598 h 3657600"/>
                <a:gd name="connsiteX31" fmla="*/ 1486853 w 1733550"/>
                <a:gd name="connsiteY31" fmla="*/ 3639598 h 3657600"/>
                <a:gd name="connsiteX32" fmla="*/ 1715357 w 1733550"/>
                <a:gd name="connsiteY32" fmla="*/ 3411093 h 3657600"/>
                <a:gd name="connsiteX33" fmla="*/ 1715357 w 1733550"/>
                <a:gd name="connsiteY33" fmla="*/ 250222 h 3657600"/>
                <a:gd name="connsiteX34" fmla="*/ 1486853 w 1733550"/>
                <a:gd name="connsiteY34" fmla="*/ 21717 h 3657600"/>
                <a:gd name="connsiteX35" fmla="*/ 250127 w 1733550"/>
                <a:gd name="connsiteY35" fmla="*/ 21717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33550" h="3657600">
                  <a:moveTo>
                    <a:pt x="1493996" y="3654266"/>
                  </a:moveTo>
                  <a:lnTo>
                    <a:pt x="243078" y="3654266"/>
                  </a:lnTo>
                  <a:cubicBezTo>
                    <a:pt x="112967" y="3654266"/>
                    <a:pt x="7144" y="3548444"/>
                    <a:pt x="7144" y="3418237"/>
                  </a:cubicBezTo>
                  <a:lnTo>
                    <a:pt x="7144" y="243173"/>
                  </a:lnTo>
                  <a:cubicBezTo>
                    <a:pt x="7049" y="113062"/>
                    <a:pt x="112967" y="7144"/>
                    <a:pt x="243078" y="7144"/>
                  </a:cubicBezTo>
                  <a:lnTo>
                    <a:pt x="1493996" y="7144"/>
                  </a:lnTo>
                  <a:cubicBezTo>
                    <a:pt x="1624108" y="7144"/>
                    <a:pt x="1729931" y="112967"/>
                    <a:pt x="1729931" y="243078"/>
                  </a:cubicBezTo>
                  <a:lnTo>
                    <a:pt x="1729931" y="3418142"/>
                  </a:lnTo>
                  <a:cubicBezTo>
                    <a:pt x="1729931" y="3548253"/>
                    <a:pt x="1624108" y="3654171"/>
                    <a:pt x="1493996" y="3654171"/>
                  </a:cubicBezTo>
                  <a:close/>
                  <a:moveTo>
                    <a:pt x="243078" y="9525"/>
                  </a:moveTo>
                  <a:cubicBezTo>
                    <a:pt x="114300" y="9525"/>
                    <a:pt x="9430" y="114395"/>
                    <a:pt x="9430" y="243173"/>
                  </a:cubicBezTo>
                  <a:lnTo>
                    <a:pt x="9430" y="3418237"/>
                  </a:lnTo>
                  <a:cubicBezTo>
                    <a:pt x="9430" y="3547015"/>
                    <a:pt x="114205" y="3651885"/>
                    <a:pt x="242983" y="3651885"/>
                  </a:cubicBezTo>
                  <a:lnTo>
                    <a:pt x="1493901" y="3651885"/>
                  </a:lnTo>
                  <a:cubicBezTo>
                    <a:pt x="1622679" y="3651885"/>
                    <a:pt x="1727454" y="3547110"/>
                    <a:pt x="1727454" y="3418237"/>
                  </a:cubicBezTo>
                  <a:lnTo>
                    <a:pt x="1727454" y="243173"/>
                  </a:lnTo>
                  <a:cubicBezTo>
                    <a:pt x="1727454" y="114395"/>
                    <a:pt x="1622679" y="9620"/>
                    <a:pt x="1493901" y="9620"/>
                  </a:cubicBezTo>
                  <a:lnTo>
                    <a:pt x="243078" y="9620"/>
                  </a:lnTo>
                  <a:close/>
                  <a:moveTo>
                    <a:pt x="1486853" y="3642074"/>
                  </a:moveTo>
                  <a:lnTo>
                    <a:pt x="250127" y="3642074"/>
                  </a:lnTo>
                  <a:cubicBezTo>
                    <a:pt x="122777" y="3642074"/>
                    <a:pt x="19241" y="3538442"/>
                    <a:pt x="19241" y="3411188"/>
                  </a:cubicBezTo>
                  <a:lnTo>
                    <a:pt x="19241" y="250222"/>
                  </a:lnTo>
                  <a:cubicBezTo>
                    <a:pt x="19241" y="122968"/>
                    <a:pt x="122873" y="19336"/>
                    <a:pt x="250127" y="19336"/>
                  </a:cubicBezTo>
                  <a:lnTo>
                    <a:pt x="1486853" y="19336"/>
                  </a:lnTo>
                  <a:cubicBezTo>
                    <a:pt x="1614202" y="19336"/>
                    <a:pt x="1717739" y="122968"/>
                    <a:pt x="1717739" y="250222"/>
                  </a:cubicBezTo>
                  <a:lnTo>
                    <a:pt x="1717739" y="3411093"/>
                  </a:lnTo>
                  <a:cubicBezTo>
                    <a:pt x="1717739" y="3538442"/>
                    <a:pt x="1614107" y="3641979"/>
                    <a:pt x="1486853" y="3641979"/>
                  </a:cubicBezTo>
                  <a:close/>
                  <a:moveTo>
                    <a:pt x="250127" y="21717"/>
                  </a:moveTo>
                  <a:cubicBezTo>
                    <a:pt x="124111" y="21717"/>
                    <a:pt x="21622" y="124206"/>
                    <a:pt x="21622" y="250222"/>
                  </a:cubicBezTo>
                  <a:lnTo>
                    <a:pt x="21622" y="3411093"/>
                  </a:lnTo>
                  <a:cubicBezTo>
                    <a:pt x="21622" y="3537109"/>
                    <a:pt x="124111" y="3639598"/>
                    <a:pt x="250127" y="3639598"/>
                  </a:cubicBezTo>
                  <a:lnTo>
                    <a:pt x="1486853" y="3639598"/>
                  </a:lnTo>
                  <a:cubicBezTo>
                    <a:pt x="1612868" y="3639598"/>
                    <a:pt x="1715357" y="3537109"/>
                    <a:pt x="1715357" y="3411093"/>
                  </a:cubicBezTo>
                  <a:lnTo>
                    <a:pt x="1715357" y="250222"/>
                  </a:lnTo>
                  <a:cubicBezTo>
                    <a:pt x="1715357" y="124206"/>
                    <a:pt x="1612868" y="21717"/>
                    <a:pt x="1486853" y="21717"/>
                  </a:cubicBezTo>
                  <a:lnTo>
                    <a:pt x="250127" y="2171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2" name="Полилиния: фигура 17">
              <a:extLst>
                <a:ext uri="{FF2B5EF4-FFF2-40B4-BE49-F238E27FC236}">
                  <a16:creationId xmlns:a16="http://schemas.microsoft.com/office/drawing/2014/main" id="{57B1D57F-7138-34E6-ADEF-6E34A735ABB4}"/>
                </a:ext>
              </a:extLst>
            </p:cNvPr>
            <p:cNvSpPr/>
            <p:nvPr/>
          </p:nvSpPr>
          <p:spPr>
            <a:xfrm>
              <a:off x="5274850" y="4979578"/>
              <a:ext cx="1704975" cy="295275"/>
            </a:xfrm>
            <a:custGeom>
              <a:avLst/>
              <a:gdLst>
                <a:gd name="connsiteX0" fmla="*/ 7144 w 1704975"/>
                <a:gd name="connsiteY0" fmla="*/ 208404 h 295275"/>
                <a:gd name="connsiteX1" fmla="*/ 201454 w 1704975"/>
                <a:gd name="connsiteY1" fmla="*/ 288318 h 295275"/>
                <a:gd name="connsiteX2" fmla="*/ 1404271 w 1704975"/>
                <a:gd name="connsiteY2" fmla="*/ 285937 h 295275"/>
                <a:gd name="connsiteX3" fmla="*/ 1703832 w 1704975"/>
                <a:gd name="connsiteY3" fmla="*/ 8760 h 295275"/>
                <a:gd name="connsiteX4" fmla="*/ 1602772 w 1704975"/>
                <a:gd name="connsiteY4" fmla="*/ 236979 h 295275"/>
                <a:gd name="connsiteX5" fmla="*/ 1423987 w 1704975"/>
                <a:gd name="connsiteY5" fmla="*/ 292700 h 295275"/>
                <a:gd name="connsiteX6" fmla="*/ 202787 w 1704975"/>
                <a:gd name="connsiteY6" fmla="*/ 292700 h 295275"/>
                <a:gd name="connsiteX7" fmla="*/ 7144 w 1704975"/>
                <a:gd name="connsiteY7" fmla="*/ 208404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4975" h="295275">
                  <a:moveTo>
                    <a:pt x="7144" y="208404"/>
                  </a:moveTo>
                  <a:cubicBezTo>
                    <a:pt x="58103" y="253933"/>
                    <a:pt x="124015" y="289366"/>
                    <a:pt x="201454" y="288318"/>
                  </a:cubicBezTo>
                  <a:lnTo>
                    <a:pt x="1404271" y="285937"/>
                  </a:lnTo>
                  <a:cubicBezTo>
                    <a:pt x="1560767" y="276507"/>
                    <a:pt x="1698498" y="190878"/>
                    <a:pt x="1703832" y="8760"/>
                  </a:cubicBezTo>
                  <a:cubicBezTo>
                    <a:pt x="1703832" y="-11338"/>
                    <a:pt x="1714595" y="161255"/>
                    <a:pt x="1602772" y="236979"/>
                  </a:cubicBezTo>
                  <a:cubicBezTo>
                    <a:pt x="1549622" y="275079"/>
                    <a:pt x="1471136" y="291748"/>
                    <a:pt x="1423987" y="292700"/>
                  </a:cubicBezTo>
                  <a:cubicBezTo>
                    <a:pt x="1346740" y="294129"/>
                    <a:pt x="327660" y="295748"/>
                    <a:pt x="202787" y="292700"/>
                  </a:cubicBezTo>
                  <a:cubicBezTo>
                    <a:pt x="98203" y="290128"/>
                    <a:pt x="49054" y="247932"/>
                    <a:pt x="7144" y="208404"/>
                  </a:cubicBez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3" name="Полилиния: фигура 18">
              <a:extLst>
                <a:ext uri="{FF2B5EF4-FFF2-40B4-BE49-F238E27FC236}">
                  <a16:creationId xmlns:a16="http://schemas.microsoft.com/office/drawing/2014/main" id="{F820A8CD-CB50-CF85-631E-0D2ABB0DA0AE}"/>
                </a:ext>
              </a:extLst>
            </p:cNvPr>
            <p:cNvSpPr/>
            <p:nvPr/>
          </p:nvSpPr>
          <p:spPr>
            <a:xfrm>
              <a:off x="6977063" y="2346579"/>
              <a:ext cx="19050" cy="400050"/>
            </a:xfrm>
            <a:custGeom>
              <a:avLst/>
              <a:gdLst>
                <a:gd name="connsiteX0" fmla="*/ 7144 w 19050"/>
                <a:gd name="connsiteY0" fmla="*/ 7144 h 400050"/>
                <a:gd name="connsiteX1" fmla="*/ 12763 w 19050"/>
                <a:gd name="connsiteY1" fmla="*/ 7144 h 400050"/>
                <a:gd name="connsiteX2" fmla="*/ 12763 w 19050"/>
                <a:gd name="connsiteY2" fmla="*/ 402241 h 400050"/>
                <a:gd name="connsiteX3" fmla="*/ 7144 w 19050"/>
                <a:gd name="connsiteY3" fmla="*/ 40224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400050">
                  <a:moveTo>
                    <a:pt x="7144" y="7144"/>
                  </a:moveTo>
                  <a:lnTo>
                    <a:pt x="12763" y="7144"/>
                  </a:lnTo>
                  <a:lnTo>
                    <a:pt x="12763" y="402241"/>
                  </a:lnTo>
                  <a:lnTo>
                    <a:pt x="7144" y="402241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4" name="Полилиния: фигура 19">
              <a:extLst>
                <a:ext uri="{FF2B5EF4-FFF2-40B4-BE49-F238E27FC236}">
                  <a16:creationId xmlns:a16="http://schemas.microsoft.com/office/drawing/2014/main" id="{E04E2701-FE1E-5CC3-36AF-B4B9D29FD242}"/>
                </a:ext>
              </a:extLst>
            </p:cNvPr>
            <p:cNvSpPr/>
            <p:nvPr/>
          </p:nvSpPr>
          <p:spPr>
            <a:xfrm>
              <a:off x="6982778" y="2346674"/>
              <a:ext cx="9525" cy="400050"/>
            </a:xfrm>
            <a:custGeom>
              <a:avLst/>
              <a:gdLst>
                <a:gd name="connsiteX0" fmla="*/ 7144 w 9525"/>
                <a:gd name="connsiteY0" fmla="*/ 402145 h 400050"/>
                <a:gd name="connsiteX1" fmla="*/ 7144 w 9525"/>
                <a:gd name="connsiteY1" fmla="*/ 7144 h 400050"/>
                <a:gd name="connsiteX2" fmla="*/ 10001 w 9525"/>
                <a:gd name="connsiteY2" fmla="*/ 10573 h 400050"/>
                <a:gd name="connsiteX3" fmla="*/ 10001 w 9525"/>
                <a:gd name="connsiteY3" fmla="*/ 398717 h 400050"/>
                <a:gd name="connsiteX4" fmla="*/ 7144 w 9525"/>
                <a:gd name="connsiteY4" fmla="*/ 402145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400050">
                  <a:moveTo>
                    <a:pt x="7144" y="402145"/>
                  </a:moveTo>
                  <a:lnTo>
                    <a:pt x="7144" y="7144"/>
                  </a:lnTo>
                  <a:lnTo>
                    <a:pt x="10001" y="10573"/>
                  </a:lnTo>
                  <a:cubicBezTo>
                    <a:pt x="8572" y="38862"/>
                    <a:pt x="8668" y="370522"/>
                    <a:pt x="10001" y="398717"/>
                  </a:cubicBezTo>
                  <a:lnTo>
                    <a:pt x="7144" y="402145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5" name="Полилиния: фигура 20">
              <a:extLst>
                <a:ext uri="{FF2B5EF4-FFF2-40B4-BE49-F238E27FC236}">
                  <a16:creationId xmlns:a16="http://schemas.microsoft.com/office/drawing/2014/main" id="{8CD1AA2D-A392-D1E3-DF78-0AEA26501DA0}"/>
                </a:ext>
              </a:extLst>
            </p:cNvPr>
            <p:cNvSpPr/>
            <p:nvPr/>
          </p:nvSpPr>
          <p:spPr>
            <a:xfrm>
              <a:off x="5196363" y="2346579"/>
              <a:ext cx="19050" cy="276225"/>
            </a:xfrm>
            <a:custGeom>
              <a:avLst/>
              <a:gdLst>
                <a:gd name="connsiteX0" fmla="*/ 7144 w 19050"/>
                <a:gd name="connsiteY0" fmla="*/ 7144 h 276225"/>
                <a:gd name="connsiteX1" fmla="*/ 12764 w 19050"/>
                <a:gd name="connsiteY1" fmla="*/ 7144 h 276225"/>
                <a:gd name="connsiteX2" fmla="*/ 12764 w 19050"/>
                <a:gd name="connsiteY2" fmla="*/ 272701 h 276225"/>
                <a:gd name="connsiteX3" fmla="*/ 7144 w 19050"/>
                <a:gd name="connsiteY3" fmla="*/ 27270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76225">
                  <a:moveTo>
                    <a:pt x="7144" y="7144"/>
                  </a:moveTo>
                  <a:lnTo>
                    <a:pt x="12764" y="7144"/>
                  </a:lnTo>
                  <a:lnTo>
                    <a:pt x="12764" y="272701"/>
                  </a:lnTo>
                  <a:lnTo>
                    <a:pt x="7144" y="272701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6" name="Полилиния: фигура 21">
              <a:extLst>
                <a:ext uri="{FF2B5EF4-FFF2-40B4-BE49-F238E27FC236}">
                  <a16:creationId xmlns:a16="http://schemas.microsoft.com/office/drawing/2014/main" id="{2C59B60B-FC7B-96E9-43B4-E6248B35E7F8}"/>
                </a:ext>
              </a:extLst>
            </p:cNvPr>
            <p:cNvSpPr/>
            <p:nvPr/>
          </p:nvSpPr>
          <p:spPr>
            <a:xfrm>
              <a:off x="5193506" y="2346674"/>
              <a:ext cx="9525" cy="276225"/>
            </a:xfrm>
            <a:custGeom>
              <a:avLst/>
              <a:gdLst>
                <a:gd name="connsiteX0" fmla="*/ 10001 w 9525"/>
                <a:gd name="connsiteY0" fmla="*/ 272605 h 276225"/>
                <a:gd name="connsiteX1" fmla="*/ 10001 w 9525"/>
                <a:gd name="connsiteY1" fmla="*/ 7144 h 276225"/>
                <a:gd name="connsiteX2" fmla="*/ 7144 w 9525"/>
                <a:gd name="connsiteY2" fmla="*/ 10573 h 276225"/>
                <a:gd name="connsiteX3" fmla="*/ 7144 w 9525"/>
                <a:gd name="connsiteY3" fmla="*/ 269176 h 276225"/>
                <a:gd name="connsiteX4" fmla="*/ 10001 w 9525"/>
                <a:gd name="connsiteY4" fmla="*/ 27260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276225">
                  <a:moveTo>
                    <a:pt x="10001" y="272605"/>
                  </a:moveTo>
                  <a:lnTo>
                    <a:pt x="10001" y="7144"/>
                  </a:lnTo>
                  <a:lnTo>
                    <a:pt x="7144" y="10573"/>
                  </a:lnTo>
                  <a:cubicBezTo>
                    <a:pt x="8573" y="38862"/>
                    <a:pt x="8477" y="240982"/>
                    <a:pt x="7144" y="269176"/>
                  </a:cubicBezTo>
                  <a:lnTo>
                    <a:pt x="10001" y="272605"/>
                  </a:lnTo>
                  <a:close/>
                </a:path>
              </a:pathLst>
            </a:custGeom>
            <a:solidFill>
              <a:srgbClr val="A0A0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7" name="Полилиния: фигура 22">
              <a:extLst>
                <a:ext uri="{FF2B5EF4-FFF2-40B4-BE49-F238E27FC236}">
                  <a16:creationId xmlns:a16="http://schemas.microsoft.com/office/drawing/2014/main" id="{C1F8F87E-2226-19FB-7129-485EFF2952F3}"/>
                </a:ext>
              </a:extLst>
            </p:cNvPr>
            <p:cNvSpPr/>
            <p:nvPr/>
          </p:nvSpPr>
          <p:spPr>
            <a:xfrm>
              <a:off x="5201984" y="2346674"/>
              <a:ext cx="19050" cy="276225"/>
            </a:xfrm>
            <a:custGeom>
              <a:avLst/>
              <a:gdLst>
                <a:gd name="connsiteX0" fmla="*/ 7144 w 19050"/>
                <a:gd name="connsiteY0" fmla="*/ 7144 h 276225"/>
                <a:gd name="connsiteX1" fmla="*/ 13240 w 19050"/>
                <a:gd name="connsiteY1" fmla="*/ 7144 h 276225"/>
                <a:gd name="connsiteX2" fmla="*/ 13240 w 19050"/>
                <a:gd name="connsiteY2" fmla="*/ 272701 h 276225"/>
                <a:gd name="connsiteX3" fmla="*/ 7144 w 19050"/>
                <a:gd name="connsiteY3" fmla="*/ 27270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76225">
                  <a:moveTo>
                    <a:pt x="7144" y="7144"/>
                  </a:moveTo>
                  <a:lnTo>
                    <a:pt x="13240" y="7144"/>
                  </a:lnTo>
                  <a:lnTo>
                    <a:pt x="13240" y="272701"/>
                  </a:lnTo>
                  <a:lnTo>
                    <a:pt x="7144" y="272701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8" name="Полилиния: фигура 23">
              <a:extLst>
                <a:ext uri="{FF2B5EF4-FFF2-40B4-BE49-F238E27FC236}">
                  <a16:creationId xmlns:a16="http://schemas.microsoft.com/office/drawing/2014/main" id="{19CF104F-7F1A-9575-3974-58D1C393CB8C}"/>
                </a:ext>
              </a:extLst>
            </p:cNvPr>
            <p:cNvSpPr/>
            <p:nvPr/>
          </p:nvSpPr>
          <p:spPr>
            <a:xfrm>
              <a:off x="5196364" y="2679573"/>
              <a:ext cx="19050" cy="276225"/>
            </a:xfrm>
            <a:custGeom>
              <a:avLst/>
              <a:gdLst>
                <a:gd name="connsiteX0" fmla="*/ 7144 w 19050"/>
                <a:gd name="connsiteY0" fmla="*/ 7144 h 276225"/>
                <a:gd name="connsiteX1" fmla="*/ 12764 w 19050"/>
                <a:gd name="connsiteY1" fmla="*/ 7144 h 276225"/>
                <a:gd name="connsiteX2" fmla="*/ 12764 w 19050"/>
                <a:gd name="connsiteY2" fmla="*/ 272701 h 276225"/>
                <a:gd name="connsiteX3" fmla="*/ 7144 w 19050"/>
                <a:gd name="connsiteY3" fmla="*/ 27270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76225">
                  <a:moveTo>
                    <a:pt x="7144" y="7144"/>
                  </a:moveTo>
                  <a:lnTo>
                    <a:pt x="12764" y="7144"/>
                  </a:lnTo>
                  <a:lnTo>
                    <a:pt x="12764" y="272701"/>
                  </a:lnTo>
                  <a:lnTo>
                    <a:pt x="7144" y="272701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9" name="Полилиния: фигура 24">
              <a:extLst>
                <a:ext uri="{FF2B5EF4-FFF2-40B4-BE49-F238E27FC236}">
                  <a16:creationId xmlns:a16="http://schemas.microsoft.com/office/drawing/2014/main" id="{08D91672-4E5C-7BA4-1CE5-A30F3A8D8B90}"/>
                </a:ext>
              </a:extLst>
            </p:cNvPr>
            <p:cNvSpPr/>
            <p:nvPr/>
          </p:nvSpPr>
          <p:spPr>
            <a:xfrm>
              <a:off x="5193506" y="2679668"/>
              <a:ext cx="9525" cy="276225"/>
            </a:xfrm>
            <a:custGeom>
              <a:avLst/>
              <a:gdLst>
                <a:gd name="connsiteX0" fmla="*/ 10001 w 9525"/>
                <a:gd name="connsiteY0" fmla="*/ 272605 h 276225"/>
                <a:gd name="connsiteX1" fmla="*/ 10001 w 9525"/>
                <a:gd name="connsiteY1" fmla="*/ 7144 h 276225"/>
                <a:gd name="connsiteX2" fmla="*/ 7144 w 9525"/>
                <a:gd name="connsiteY2" fmla="*/ 10573 h 276225"/>
                <a:gd name="connsiteX3" fmla="*/ 7144 w 9525"/>
                <a:gd name="connsiteY3" fmla="*/ 269176 h 276225"/>
                <a:gd name="connsiteX4" fmla="*/ 10001 w 9525"/>
                <a:gd name="connsiteY4" fmla="*/ 27260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276225">
                  <a:moveTo>
                    <a:pt x="10001" y="272605"/>
                  </a:moveTo>
                  <a:lnTo>
                    <a:pt x="10001" y="7144"/>
                  </a:lnTo>
                  <a:lnTo>
                    <a:pt x="7144" y="10573"/>
                  </a:lnTo>
                  <a:cubicBezTo>
                    <a:pt x="8573" y="38862"/>
                    <a:pt x="8477" y="240983"/>
                    <a:pt x="7144" y="269176"/>
                  </a:cubicBezTo>
                  <a:lnTo>
                    <a:pt x="10001" y="272605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0" name="Полилиния: фигура 25">
              <a:extLst>
                <a:ext uri="{FF2B5EF4-FFF2-40B4-BE49-F238E27FC236}">
                  <a16:creationId xmlns:a16="http://schemas.microsoft.com/office/drawing/2014/main" id="{0E644CEA-C8F9-E939-4113-FFB9CC6A10CB}"/>
                </a:ext>
              </a:extLst>
            </p:cNvPr>
            <p:cNvSpPr/>
            <p:nvPr/>
          </p:nvSpPr>
          <p:spPr>
            <a:xfrm>
              <a:off x="5201984" y="2679573"/>
              <a:ext cx="19050" cy="276225"/>
            </a:xfrm>
            <a:custGeom>
              <a:avLst/>
              <a:gdLst>
                <a:gd name="connsiteX0" fmla="*/ 7144 w 19050"/>
                <a:gd name="connsiteY0" fmla="*/ 7144 h 276225"/>
                <a:gd name="connsiteX1" fmla="*/ 13240 w 19050"/>
                <a:gd name="connsiteY1" fmla="*/ 7144 h 276225"/>
                <a:gd name="connsiteX2" fmla="*/ 13240 w 19050"/>
                <a:gd name="connsiteY2" fmla="*/ 272701 h 276225"/>
                <a:gd name="connsiteX3" fmla="*/ 7144 w 19050"/>
                <a:gd name="connsiteY3" fmla="*/ 27270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76225">
                  <a:moveTo>
                    <a:pt x="7144" y="7144"/>
                  </a:moveTo>
                  <a:lnTo>
                    <a:pt x="13240" y="7144"/>
                  </a:lnTo>
                  <a:lnTo>
                    <a:pt x="13240" y="272701"/>
                  </a:lnTo>
                  <a:lnTo>
                    <a:pt x="7144" y="272701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1" name="Полилиния: фигура 26">
              <a:extLst>
                <a:ext uri="{FF2B5EF4-FFF2-40B4-BE49-F238E27FC236}">
                  <a16:creationId xmlns:a16="http://schemas.microsoft.com/office/drawing/2014/main" id="{A9463AC2-3CBD-AD7F-C2FC-3E6B8898F615}"/>
                </a:ext>
              </a:extLst>
            </p:cNvPr>
            <p:cNvSpPr/>
            <p:nvPr/>
          </p:nvSpPr>
          <p:spPr>
            <a:xfrm>
              <a:off x="5196364" y="2032159"/>
              <a:ext cx="19050" cy="152400"/>
            </a:xfrm>
            <a:custGeom>
              <a:avLst/>
              <a:gdLst>
                <a:gd name="connsiteX0" fmla="*/ 7144 w 19050"/>
                <a:gd name="connsiteY0" fmla="*/ 7144 h 152400"/>
                <a:gd name="connsiteX1" fmla="*/ 12764 w 19050"/>
                <a:gd name="connsiteY1" fmla="*/ 7144 h 152400"/>
                <a:gd name="connsiteX2" fmla="*/ 12764 w 19050"/>
                <a:gd name="connsiteY2" fmla="*/ 151257 h 152400"/>
                <a:gd name="connsiteX3" fmla="*/ 7144 w 19050"/>
                <a:gd name="connsiteY3" fmla="*/ 15125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52400">
                  <a:moveTo>
                    <a:pt x="7144" y="7144"/>
                  </a:moveTo>
                  <a:lnTo>
                    <a:pt x="12764" y="7144"/>
                  </a:lnTo>
                  <a:lnTo>
                    <a:pt x="12764" y="151257"/>
                  </a:lnTo>
                  <a:lnTo>
                    <a:pt x="7144" y="151257"/>
                  </a:lnTo>
                  <a:close/>
                </a:path>
              </a:pathLst>
            </a:custGeom>
            <a:solidFill>
              <a:srgbClr val="3B3B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2" name="Полилиния: фигура 27">
              <a:extLst>
                <a:ext uri="{FF2B5EF4-FFF2-40B4-BE49-F238E27FC236}">
                  <a16:creationId xmlns:a16="http://schemas.microsoft.com/office/drawing/2014/main" id="{A0B742DC-234C-DFDF-1731-F5483C135F77}"/>
                </a:ext>
              </a:extLst>
            </p:cNvPr>
            <p:cNvSpPr/>
            <p:nvPr/>
          </p:nvSpPr>
          <p:spPr>
            <a:xfrm>
              <a:off x="5193506" y="2032254"/>
              <a:ext cx="9525" cy="152400"/>
            </a:xfrm>
            <a:custGeom>
              <a:avLst/>
              <a:gdLst>
                <a:gd name="connsiteX0" fmla="*/ 10001 w 9525"/>
                <a:gd name="connsiteY0" fmla="*/ 151162 h 152400"/>
                <a:gd name="connsiteX1" fmla="*/ 10001 w 9525"/>
                <a:gd name="connsiteY1" fmla="*/ 7144 h 152400"/>
                <a:gd name="connsiteX2" fmla="*/ 7144 w 9525"/>
                <a:gd name="connsiteY2" fmla="*/ 10573 h 152400"/>
                <a:gd name="connsiteX3" fmla="*/ 7144 w 9525"/>
                <a:gd name="connsiteY3" fmla="*/ 147733 h 152400"/>
                <a:gd name="connsiteX4" fmla="*/ 10001 w 9525"/>
                <a:gd name="connsiteY4" fmla="*/ 15116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152400">
                  <a:moveTo>
                    <a:pt x="10001" y="151162"/>
                  </a:moveTo>
                  <a:lnTo>
                    <a:pt x="10001" y="7144"/>
                  </a:lnTo>
                  <a:lnTo>
                    <a:pt x="7144" y="10573"/>
                  </a:lnTo>
                  <a:cubicBezTo>
                    <a:pt x="8573" y="38862"/>
                    <a:pt x="8477" y="119539"/>
                    <a:pt x="7144" y="147733"/>
                  </a:cubicBezTo>
                  <a:lnTo>
                    <a:pt x="10001" y="151162"/>
                  </a:lnTo>
                  <a:close/>
                </a:path>
              </a:pathLst>
            </a:custGeom>
            <a:solidFill>
              <a:srgbClr val="A0A0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3" name="Полилиния: фигура 28">
              <a:extLst>
                <a:ext uri="{FF2B5EF4-FFF2-40B4-BE49-F238E27FC236}">
                  <a16:creationId xmlns:a16="http://schemas.microsoft.com/office/drawing/2014/main" id="{295E8F4E-2D3F-0442-68E4-45516C2C0F73}"/>
                </a:ext>
              </a:extLst>
            </p:cNvPr>
            <p:cNvSpPr/>
            <p:nvPr/>
          </p:nvSpPr>
          <p:spPr>
            <a:xfrm>
              <a:off x="5201984" y="2032254"/>
              <a:ext cx="19050" cy="152400"/>
            </a:xfrm>
            <a:custGeom>
              <a:avLst/>
              <a:gdLst>
                <a:gd name="connsiteX0" fmla="*/ 7144 w 19050"/>
                <a:gd name="connsiteY0" fmla="*/ 7144 h 152400"/>
                <a:gd name="connsiteX1" fmla="*/ 13240 w 19050"/>
                <a:gd name="connsiteY1" fmla="*/ 7144 h 152400"/>
                <a:gd name="connsiteX2" fmla="*/ 13240 w 19050"/>
                <a:gd name="connsiteY2" fmla="*/ 151257 h 152400"/>
                <a:gd name="connsiteX3" fmla="*/ 7144 w 19050"/>
                <a:gd name="connsiteY3" fmla="*/ 15125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52400">
                  <a:moveTo>
                    <a:pt x="7144" y="7144"/>
                  </a:moveTo>
                  <a:lnTo>
                    <a:pt x="13240" y="7144"/>
                  </a:lnTo>
                  <a:lnTo>
                    <a:pt x="13240" y="151257"/>
                  </a:lnTo>
                  <a:lnTo>
                    <a:pt x="7144" y="151257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4" name="Полилиния: фигура 29">
              <a:extLst>
                <a:ext uri="{FF2B5EF4-FFF2-40B4-BE49-F238E27FC236}">
                  <a16:creationId xmlns:a16="http://schemas.microsoft.com/office/drawing/2014/main" id="{EC3523CB-F469-D234-C98C-68A35D5DC1EE}"/>
                </a:ext>
              </a:extLst>
            </p:cNvPr>
            <p:cNvSpPr/>
            <p:nvPr/>
          </p:nvSpPr>
          <p:spPr>
            <a:xfrm>
              <a:off x="5989398" y="5260657"/>
              <a:ext cx="219075" cy="19050"/>
            </a:xfrm>
            <a:custGeom>
              <a:avLst/>
              <a:gdLst>
                <a:gd name="connsiteX0" fmla="*/ 197851 w 219075"/>
                <a:gd name="connsiteY0" fmla="*/ 7144 h 19050"/>
                <a:gd name="connsiteX1" fmla="*/ 22782 w 219075"/>
                <a:gd name="connsiteY1" fmla="*/ 7144 h 19050"/>
                <a:gd name="connsiteX2" fmla="*/ 15162 w 219075"/>
                <a:gd name="connsiteY2" fmla="*/ 8192 h 19050"/>
                <a:gd name="connsiteX3" fmla="*/ 7446 w 219075"/>
                <a:gd name="connsiteY3" fmla="*/ 11525 h 19050"/>
                <a:gd name="connsiteX4" fmla="*/ 15066 w 219075"/>
                <a:gd name="connsiteY4" fmla="*/ 13430 h 19050"/>
                <a:gd name="connsiteX5" fmla="*/ 205662 w 219075"/>
                <a:gd name="connsiteY5" fmla="*/ 13430 h 19050"/>
                <a:gd name="connsiteX6" fmla="*/ 213282 w 219075"/>
                <a:gd name="connsiteY6" fmla="*/ 11525 h 19050"/>
                <a:gd name="connsiteX7" fmla="*/ 205566 w 219075"/>
                <a:gd name="connsiteY7" fmla="*/ 8192 h 19050"/>
                <a:gd name="connsiteX8" fmla="*/ 197946 w 219075"/>
                <a:gd name="connsiteY8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075" h="19050">
                  <a:moveTo>
                    <a:pt x="197851" y="7144"/>
                  </a:moveTo>
                  <a:lnTo>
                    <a:pt x="22782" y="7144"/>
                  </a:lnTo>
                  <a:cubicBezTo>
                    <a:pt x="19257" y="7144"/>
                    <a:pt x="16114" y="7620"/>
                    <a:pt x="15162" y="8192"/>
                  </a:cubicBezTo>
                  <a:lnTo>
                    <a:pt x="7446" y="11525"/>
                  </a:lnTo>
                  <a:cubicBezTo>
                    <a:pt x="6018" y="12478"/>
                    <a:pt x="9828" y="13430"/>
                    <a:pt x="15066" y="13430"/>
                  </a:cubicBezTo>
                  <a:lnTo>
                    <a:pt x="205662" y="13430"/>
                  </a:lnTo>
                  <a:cubicBezTo>
                    <a:pt x="210900" y="13430"/>
                    <a:pt x="214710" y="12478"/>
                    <a:pt x="213282" y="11525"/>
                  </a:cubicBezTo>
                  <a:lnTo>
                    <a:pt x="205566" y="8192"/>
                  </a:lnTo>
                  <a:cubicBezTo>
                    <a:pt x="204614" y="7525"/>
                    <a:pt x="201471" y="7144"/>
                    <a:pt x="197946" y="71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5" name="Полилиния: фигура 30">
              <a:extLst>
                <a:ext uri="{FF2B5EF4-FFF2-40B4-BE49-F238E27FC236}">
                  <a16:creationId xmlns:a16="http://schemas.microsoft.com/office/drawing/2014/main" id="{C1E692C9-11C7-FD16-0691-269E9730C0D7}"/>
                </a:ext>
              </a:extLst>
            </p:cNvPr>
            <p:cNvSpPr/>
            <p:nvPr/>
          </p:nvSpPr>
          <p:spPr>
            <a:xfrm>
              <a:off x="5865400" y="1648968"/>
              <a:ext cx="457200" cy="142875"/>
            </a:xfrm>
            <a:custGeom>
              <a:avLst/>
              <a:gdLst>
                <a:gd name="connsiteX0" fmla="*/ 390620 w 457200"/>
                <a:gd name="connsiteY0" fmla="*/ 136970 h 142875"/>
                <a:gd name="connsiteX1" fmla="*/ 72009 w 457200"/>
                <a:gd name="connsiteY1" fmla="*/ 136970 h 142875"/>
                <a:gd name="connsiteX2" fmla="*/ 7144 w 457200"/>
                <a:gd name="connsiteY2" fmla="*/ 72009 h 142875"/>
                <a:gd name="connsiteX3" fmla="*/ 7144 w 457200"/>
                <a:gd name="connsiteY3" fmla="*/ 72009 h 142875"/>
                <a:gd name="connsiteX4" fmla="*/ 72009 w 457200"/>
                <a:gd name="connsiteY4" fmla="*/ 7144 h 142875"/>
                <a:gd name="connsiteX5" fmla="*/ 390620 w 457200"/>
                <a:gd name="connsiteY5" fmla="*/ 7144 h 142875"/>
                <a:gd name="connsiteX6" fmla="*/ 455486 w 457200"/>
                <a:gd name="connsiteY6" fmla="*/ 72009 h 142875"/>
                <a:gd name="connsiteX7" fmla="*/ 455486 w 457200"/>
                <a:gd name="connsiteY7" fmla="*/ 72009 h 142875"/>
                <a:gd name="connsiteX8" fmla="*/ 390620 w 457200"/>
                <a:gd name="connsiteY8" fmla="*/ 13697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142875">
                  <a:moveTo>
                    <a:pt x="390620" y="136970"/>
                  </a:moveTo>
                  <a:lnTo>
                    <a:pt x="72009" y="136970"/>
                  </a:lnTo>
                  <a:cubicBezTo>
                    <a:pt x="36195" y="136970"/>
                    <a:pt x="7144" y="107918"/>
                    <a:pt x="7144" y="72009"/>
                  </a:cubicBezTo>
                  <a:lnTo>
                    <a:pt x="7144" y="72009"/>
                  </a:lnTo>
                  <a:cubicBezTo>
                    <a:pt x="7144" y="36195"/>
                    <a:pt x="36195" y="7144"/>
                    <a:pt x="72009" y="7144"/>
                  </a:cubicBezTo>
                  <a:lnTo>
                    <a:pt x="390620" y="7144"/>
                  </a:lnTo>
                  <a:cubicBezTo>
                    <a:pt x="426434" y="7144"/>
                    <a:pt x="455486" y="36195"/>
                    <a:pt x="455486" y="72009"/>
                  </a:cubicBezTo>
                  <a:lnTo>
                    <a:pt x="455486" y="72009"/>
                  </a:lnTo>
                  <a:cubicBezTo>
                    <a:pt x="455486" y="107823"/>
                    <a:pt x="426434" y="136970"/>
                    <a:pt x="390620" y="13697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6" name="Полилиния: фигура 31">
              <a:extLst>
                <a:ext uri="{FF2B5EF4-FFF2-40B4-BE49-F238E27FC236}">
                  <a16:creationId xmlns:a16="http://schemas.microsoft.com/office/drawing/2014/main" id="{8A8BCBC3-F8B9-E268-FA91-BE0B91504CB7}"/>
                </a:ext>
              </a:extLst>
            </p:cNvPr>
            <p:cNvSpPr/>
            <p:nvPr/>
          </p:nvSpPr>
          <p:spPr>
            <a:xfrm>
              <a:off x="6202585" y="1685544"/>
              <a:ext cx="66675" cy="66675"/>
            </a:xfrm>
            <a:custGeom>
              <a:avLst/>
              <a:gdLst>
                <a:gd name="connsiteX0" fmla="*/ 63913 w 66675"/>
                <a:gd name="connsiteY0" fmla="*/ 35528 h 66675"/>
                <a:gd name="connsiteX1" fmla="*/ 35528 w 66675"/>
                <a:gd name="connsiteY1" fmla="*/ 63913 h 66675"/>
                <a:gd name="connsiteX2" fmla="*/ 7144 w 66675"/>
                <a:gd name="connsiteY2" fmla="*/ 35528 h 66675"/>
                <a:gd name="connsiteX3" fmla="*/ 35528 w 66675"/>
                <a:gd name="connsiteY3" fmla="*/ 7144 h 66675"/>
                <a:gd name="connsiteX4" fmla="*/ 63913 w 66675"/>
                <a:gd name="connsiteY4" fmla="*/ 3552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3913" y="35528"/>
                  </a:moveTo>
                  <a:cubicBezTo>
                    <a:pt x="63913" y="51205"/>
                    <a:pt x="51205" y="63913"/>
                    <a:pt x="35528" y="63913"/>
                  </a:cubicBezTo>
                  <a:cubicBezTo>
                    <a:pt x="19852" y="63913"/>
                    <a:pt x="7144" y="51205"/>
                    <a:pt x="7144" y="35528"/>
                  </a:cubicBezTo>
                  <a:cubicBezTo>
                    <a:pt x="7144" y="19852"/>
                    <a:pt x="19852" y="7144"/>
                    <a:pt x="35528" y="7144"/>
                  </a:cubicBezTo>
                  <a:cubicBezTo>
                    <a:pt x="51205" y="7144"/>
                    <a:pt x="63913" y="19852"/>
                    <a:pt x="63913" y="35528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pic>
          <p:nvPicPr>
            <p:cNvPr id="167" name="Рисунок 166">
              <a:extLst>
                <a:ext uri="{FF2B5EF4-FFF2-40B4-BE49-F238E27FC236}">
                  <a16:creationId xmlns:a16="http://schemas.microsoft.com/office/drawing/2014/main" id="{275DD60F-C19A-9738-1499-379E38B89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0967" y="1694212"/>
              <a:ext cx="57150" cy="47625"/>
            </a:xfrm>
            <a:custGeom>
              <a:avLst/>
              <a:gdLst>
                <a:gd name="connsiteX0" fmla="*/ 0 w 57150"/>
                <a:gd name="connsiteY0" fmla="*/ 0 h 47625"/>
                <a:gd name="connsiteX1" fmla="*/ 57150 w 57150"/>
                <a:gd name="connsiteY1" fmla="*/ 0 h 47625"/>
                <a:gd name="connsiteX2" fmla="*/ 57150 w 57150"/>
                <a:gd name="connsiteY2" fmla="*/ 57150 h 47625"/>
                <a:gd name="connsiteX3" fmla="*/ 0 w 57150"/>
                <a:gd name="connsiteY3" fmla="*/ 5715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47625">
                  <a:moveTo>
                    <a:pt x="0" y="0"/>
                  </a:moveTo>
                  <a:lnTo>
                    <a:pt x="57150" y="0"/>
                  </a:lnTo>
                  <a:lnTo>
                    <a:pt x="57150" y="57150"/>
                  </a:lnTo>
                  <a:lnTo>
                    <a:pt x="0" y="57150"/>
                  </a:lnTo>
                  <a:close/>
                </a:path>
              </a:pathLst>
            </a:custGeom>
            <a:ln/>
          </p:spPr>
        </p:pic>
        <p:sp>
          <p:nvSpPr>
            <p:cNvPr id="168" name="Полилиния: фигура 33">
              <a:extLst>
                <a:ext uri="{FF2B5EF4-FFF2-40B4-BE49-F238E27FC236}">
                  <a16:creationId xmlns:a16="http://schemas.microsoft.com/office/drawing/2014/main" id="{0C1A32E6-71CE-D73A-D08C-E614CC7D3E3D}"/>
                </a:ext>
              </a:extLst>
            </p:cNvPr>
            <p:cNvSpPr/>
            <p:nvPr/>
          </p:nvSpPr>
          <p:spPr>
            <a:xfrm>
              <a:off x="6214777" y="1697736"/>
              <a:ext cx="38100" cy="38100"/>
            </a:xfrm>
            <a:custGeom>
              <a:avLst/>
              <a:gdLst>
                <a:gd name="connsiteX0" fmla="*/ 39529 w 38100"/>
                <a:gd name="connsiteY0" fmla="*/ 23336 h 38100"/>
                <a:gd name="connsiteX1" fmla="*/ 23336 w 38100"/>
                <a:gd name="connsiteY1" fmla="*/ 39529 h 38100"/>
                <a:gd name="connsiteX2" fmla="*/ 7144 w 38100"/>
                <a:gd name="connsiteY2" fmla="*/ 23336 h 38100"/>
                <a:gd name="connsiteX3" fmla="*/ 23336 w 38100"/>
                <a:gd name="connsiteY3" fmla="*/ 7144 h 38100"/>
                <a:gd name="connsiteX4" fmla="*/ 39529 w 38100"/>
                <a:gd name="connsiteY4" fmla="*/ 2333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9529" y="23336"/>
                  </a:moveTo>
                  <a:cubicBezTo>
                    <a:pt x="39529" y="32279"/>
                    <a:pt x="32279" y="39529"/>
                    <a:pt x="23336" y="39529"/>
                  </a:cubicBezTo>
                  <a:cubicBezTo>
                    <a:pt x="14393" y="39529"/>
                    <a:pt x="7144" y="32279"/>
                    <a:pt x="7144" y="23336"/>
                  </a:cubicBezTo>
                  <a:cubicBezTo>
                    <a:pt x="7144" y="14393"/>
                    <a:pt x="14393" y="7144"/>
                    <a:pt x="23336" y="7144"/>
                  </a:cubicBezTo>
                  <a:cubicBezTo>
                    <a:pt x="32279" y="7144"/>
                    <a:pt x="39529" y="14393"/>
                    <a:pt x="39529" y="23336"/>
                  </a:cubicBezTo>
                  <a:close/>
                </a:path>
              </a:pathLst>
            </a:custGeom>
            <a:solidFill>
              <a:srgbClr val="0B13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9" name="Полилиния: фигура 34">
              <a:extLst>
                <a:ext uri="{FF2B5EF4-FFF2-40B4-BE49-F238E27FC236}">
                  <a16:creationId xmlns:a16="http://schemas.microsoft.com/office/drawing/2014/main" id="{F634A189-F19F-9C70-5515-9E924535DC98}"/>
                </a:ext>
              </a:extLst>
            </p:cNvPr>
            <p:cNvSpPr/>
            <p:nvPr/>
          </p:nvSpPr>
          <p:spPr>
            <a:xfrm>
              <a:off x="6216682" y="1699736"/>
              <a:ext cx="38100" cy="38100"/>
            </a:xfrm>
            <a:custGeom>
              <a:avLst/>
              <a:gdLst>
                <a:gd name="connsiteX0" fmla="*/ 35528 w 38100"/>
                <a:gd name="connsiteY0" fmla="*/ 21336 h 38100"/>
                <a:gd name="connsiteX1" fmla="*/ 21336 w 38100"/>
                <a:gd name="connsiteY1" fmla="*/ 35528 h 38100"/>
                <a:gd name="connsiteX2" fmla="*/ 7144 w 38100"/>
                <a:gd name="connsiteY2" fmla="*/ 21336 h 38100"/>
                <a:gd name="connsiteX3" fmla="*/ 21336 w 38100"/>
                <a:gd name="connsiteY3" fmla="*/ 7144 h 38100"/>
                <a:gd name="connsiteX4" fmla="*/ 35528 w 38100"/>
                <a:gd name="connsiteY4" fmla="*/ 2133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5528" y="21336"/>
                  </a:moveTo>
                  <a:cubicBezTo>
                    <a:pt x="35528" y="29147"/>
                    <a:pt x="29147" y="35528"/>
                    <a:pt x="21336" y="35528"/>
                  </a:cubicBezTo>
                  <a:cubicBezTo>
                    <a:pt x="13525" y="35528"/>
                    <a:pt x="7144" y="29242"/>
                    <a:pt x="7144" y="21336"/>
                  </a:cubicBezTo>
                  <a:cubicBezTo>
                    <a:pt x="7144" y="13430"/>
                    <a:pt x="13430" y="7144"/>
                    <a:pt x="21336" y="7144"/>
                  </a:cubicBezTo>
                  <a:cubicBezTo>
                    <a:pt x="29242" y="7144"/>
                    <a:pt x="35528" y="13430"/>
                    <a:pt x="35528" y="21336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0" name="Полилиния: фигура 35">
              <a:extLst>
                <a:ext uri="{FF2B5EF4-FFF2-40B4-BE49-F238E27FC236}">
                  <a16:creationId xmlns:a16="http://schemas.microsoft.com/office/drawing/2014/main" id="{FEC821A6-0C1B-A5D1-4EE3-7BC96AF6DC8D}"/>
                </a:ext>
              </a:extLst>
            </p:cNvPr>
            <p:cNvSpPr/>
            <p:nvPr/>
          </p:nvSpPr>
          <p:spPr>
            <a:xfrm>
              <a:off x="6216682" y="1699736"/>
              <a:ext cx="38100" cy="38100"/>
            </a:xfrm>
            <a:custGeom>
              <a:avLst/>
              <a:gdLst>
                <a:gd name="connsiteX0" fmla="*/ 35528 w 38100"/>
                <a:gd name="connsiteY0" fmla="*/ 21336 h 38100"/>
                <a:gd name="connsiteX1" fmla="*/ 21336 w 38100"/>
                <a:gd name="connsiteY1" fmla="*/ 35528 h 38100"/>
                <a:gd name="connsiteX2" fmla="*/ 7144 w 38100"/>
                <a:gd name="connsiteY2" fmla="*/ 21336 h 38100"/>
                <a:gd name="connsiteX3" fmla="*/ 21336 w 38100"/>
                <a:gd name="connsiteY3" fmla="*/ 7144 h 38100"/>
                <a:gd name="connsiteX4" fmla="*/ 35528 w 38100"/>
                <a:gd name="connsiteY4" fmla="*/ 2133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5528" y="21336"/>
                  </a:moveTo>
                  <a:cubicBezTo>
                    <a:pt x="35528" y="29147"/>
                    <a:pt x="29147" y="35528"/>
                    <a:pt x="21336" y="35528"/>
                  </a:cubicBezTo>
                  <a:cubicBezTo>
                    <a:pt x="13525" y="35528"/>
                    <a:pt x="7144" y="29242"/>
                    <a:pt x="7144" y="21336"/>
                  </a:cubicBezTo>
                  <a:cubicBezTo>
                    <a:pt x="7144" y="13430"/>
                    <a:pt x="13430" y="7144"/>
                    <a:pt x="21336" y="7144"/>
                  </a:cubicBezTo>
                  <a:cubicBezTo>
                    <a:pt x="29242" y="7144"/>
                    <a:pt x="35528" y="13430"/>
                    <a:pt x="35528" y="21336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1" name="Полилиния: фигура 36">
              <a:extLst>
                <a:ext uri="{FF2B5EF4-FFF2-40B4-BE49-F238E27FC236}">
                  <a16:creationId xmlns:a16="http://schemas.microsoft.com/office/drawing/2014/main" id="{DCBB9EDB-AF53-F46A-71B2-6496483F87B8}"/>
                </a:ext>
              </a:extLst>
            </p:cNvPr>
            <p:cNvSpPr/>
            <p:nvPr/>
          </p:nvSpPr>
          <p:spPr>
            <a:xfrm>
              <a:off x="6233636" y="1716215"/>
              <a:ext cx="19050" cy="19050"/>
            </a:xfrm>
            <a:custGeom>
              <a:avLst/>
              <a:gdLst>
                <a:gd name="connsiteX0" fmla="*/ 17240 w 19050"/>
                <a:gd name="connsiteY0" fmla="*/ 12192 h 19050"/>
                <a:gd name="connsiteX1" fmla="*/ 12192 w 19050"/>
                <a:gd name="connsiteY1" fmla="*/ 7144 h 19050"/>
                <a:gd name="connsiteX2" fmla="*/ 7144 w 19050"/>
                <a:gd name="connsiteY2" fmla="*/ 12192 h 19050"/>
                <a:gd name="connsiteX3" fmla="*/ 12192 w 19050"/>
                <a:gd name="connsiteY3" fmla="*/ 17240 h 19050"/>
                <a:gd name="connsiteX4" fmla="*/ 17240 w 19050"/>
                <a:gd name="connsiteY4" fmla="*/ 1219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7240" y="12192"/>
                  </a:moveTo>
                  <a:cubicBezTo>
                    <a:pt x="17240" y="9430"/>
                    <a:pt x="14954" y="7144"/>
                    <a:pt x="12192" y="7144"/>
                  </a:cubicBezTo>
                  <a:cubicBezTo>
                    <a:pt x="9430" y="7144"/>
                    <a:pt x="7144" y="9430"/>
                    <a:pt x="7144" y="12192"/>
                  </a:cubicBezTo>
                  <a:cubicBezTo>
                    <a:pt x="7144" y="14954"/>
                    <a:pt x="9430" y="17240"/>
                    <a:pt x="12192" y="17240"/>
                  </a:cubicBezTo>
                  <a:cubicBezTo>
                    <a:pt x="14954" y="17240"/>
                    <a:pt x="17240" y="14954"/>
                    <a:pt x="17240" y="12192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172" name="Группа 171">
            <a:extLst>
              <a:ext uri="{FF2B5EF4-FFF2-40B4-BE49-F238E27FC236}">
                <a16:creationId xmlns:a16="http://schemas.microsoft.com/office/drawing/2014/main" id="{28B88200-E25B-E61C-1E68-2D2C2B01BCE5}"/>
              </a:ext>
            </a:extLst>
          </p:cNvPr>
          <p:cNvGrpSpPr/>
          <p:nvPr/>
        </p:nvGrpSpPr>
        <p:grpSpPr>
          <a:xfrm>
            <a:off x="6699146" y="990797"/>
            <a:ext cx="1821822" cy="3745203"/>
            <a:chOff x="5193506" y="1574006"/>
            <a:chExt cx="1802607" cy="3705701"/>
          </a:xfrm>
        </p:grpSpPr>
        <p:sp>
          <p:nvSpPr>
            <p:cNvPr id="173" name="Полилиния: фигура 13">
              <a:extLst>
                <a:ext uri="{FF2B5EF4-FFF2-40B4-BE49-F238E27FC236}">
                  <a16:creationId xmlns:a16="http://schemas.microsoft.com/office/drawing/2014/main" id="{A9CDA20E-DC0B-7574-8A53-2FE5A69E3137}"/>
                </a:ext>
              </a:extLst>
            </p:cNvPr>
            <p:cNvSpPr/>
            <p:nvPr/>
          </p:nvSpPr>
          <p:spPr>
            <a:xfrm>
              <a:off x="5208079" y="1574006"/>
              <a:ext cx="1781175" cy="3705225"/>
            </a:xfrm>
            <a:custGeom>
              <a:avLst/>
              <a:gdLst>
                <a:gd name="connsiteX0" fmla="*/ 1525905 w 1781175"/>
                <a:gd name="connsiteY0" fmla="*/ 7144 h 3705225"/>
                <a:gd name="connsiteX1" fmla="*/ 257461 w 1781175"/>
                <a:gd name="connsiteY1" fmla="*/ 7144 h 3705225"/>
                <a:gd name="connsiteX2" fmla="*/ 7144 w 1781175"/>
                <a:gd name="connsiteY2" fmla="*/ 257461 h 3705225"/>
                <a:gd name="connsiteX3" fmla="*/ 7144 w 1781175"/>
                <a:gd name="connsiteY3" fmla="*/ 3450050 h 3705225"/>
                <a:gd name="connsiteX4" fmla="*/ 257461 w 1781175"/>
                <a:gd name="connsiteY4" fmla="*/ 3700367 h 3705225"/>
                <a:gd name="connsiteX5" fmla="*/ 1525905 w 1781175"/>
                <a:gd name="connsiteY5" fmla="*/ 3700367 h 3705225"/>
                <a:gd name="connsiteX6" fmla="*/ 1776222 w 1781175"/>
                <a:gd name="connsiteY6" fmla="*/ 3450050 h 3705225"/>
                <a:gd name="connsiteX7" fmla="*/ 1776222 w 1781175"/>
                <a:gd name="connsiteY7" fmla="*/ 257461 h 3705225"/>
                <a:gd name="connsiteX8" fmla="*/ 1525905 w 1781175"/>
                <a:gd name="connsiteY8" fmla="*/ 7144 h 3705225"/>
                <a:gd name="connsiteX9" fmla="*/ 1751933 w 1781175"/>
                <a:gd name="connsiteY9" fmla="*/ 3441287 h 3705225"/>
                <a:gd name="connsiteX10" fmla="*/ 1517142 w 1781175"/>
                <a:gd name="connsiteY10" fmla="*/ 3676079 h 3705225"/>
                <a:gd name="connsiteX11" fmla="*/ 266224 w 1781175"/>
                <a:gd name="connsiteY11" fmla="*/ 3676079 h 3705225"/>
                <a:gd name="connsiteX12" fmla="*/ 31433 w 1781175"/>
                <a:gd name="connsiteY12" fmla="*/ 3441287 h 3705225"/>
                <a:gd name="connsiteX13" fmla="*/ 31433 w 1781175"/>
                <a:gd name="connsiteY13" fmla="*/ 266224 h 3705225"/>
                <a:gd name="connsiteX14" fmla="*/ 266224 w 1781175"/>
                <a:gd name="connsiteY14" fmla="*/ 31433 h 3705225"/>
                <a:gd name="connsiteX15" fmla="*/ 1517047 w 1781175"/>
                <a:gd name="connsiteY15" fmla="*/ 31433 h 3705225"/>
                <a:gd name="connsiteX16" fmla="*/ 1751838 w 1781175"/>
                <a:gd name="connsiteY16" fmla="*/ 266224 h 3705225"/>
                <a:gd name="connsiteX17" fmla="*/ 1751838 w 1781175"/>
                <a:gd name="connsiteY17" fmla="*/ 3441287 h 370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81175" h="3705225">
                  <a:moveTo>
                    <a:pt x="1525905" y="7144"/>
                  </a:moveTo>
                  <a:lnTo>
                    <a:pt x="257461" y="7144"/>
                  </a:lnTo>
                  <a:cubicBezTo>
                    <a:pt x="119253" y="7144"/>
                    <a:pt x="7144" y="119253"/>
                    <a:pt x="7144" y="257461"/>
                  </a:cubicBezTo>
                  <a:lnTo>
                    <a:pt x="7144" y="3450050"/>
                  </a:lnTo>
                  <a:cubicBezTo>
                    <a:pt x="7144" y="3588258"/>
                    <a:pt x="119253" y="3700367"/>
                    <a:pt x="257461" y="3700367"/>
                  </a:cubicBezTo>
                  <a:lnTo>
                    <a:pt x="1525905" y="3700367"/>
                  </a:lnTo>
                  <a:cubicBezTo>
                    <a:pt x="1664113" y="3700367"/>
                    <a:pt x="1776222" y="3588258"/>
                    <a:pt x="1776222" y="3450050"/>
                  </a:cubicBezTo>
                  <a:lnTo>
                    <a:pt x="1776222" y="257461"/>
                  </a:lnTo>
                  <a:cubicBezTo>
                    <a:pt x="1776222" y="119253"/>
                    <a:pt x="1664113" y="7144"/>
                    <a:pt x="1525905" y="7144"/>
                  </a:cubicBezTo>
                  <a:close/>
                  <a:moveTo>
                    <a:pt x="1751933" y="3441287"/>
                  </a:moveTo>
                  <a:cubicBezTo>
                    <a:pt x="1751933" y="3570923"/>
                    <a:pt x="1646777" y="3676079"/>
                    <a:pt x="1517142" y="3676079"/>
                  </a:cubicBezTo>
                  <a:lnTo>
                    <a:pt x="266224" y="3676079"/>
                  </a:lnTo>
                  <a:cubicBezTo>
                    <a:pt x="136589" y="3676079"/>
                    <a:pt x="31433" y="3570923"/>
                    <a:pt x="31433" y="3441287"/>
                  </a:cubicBezTo>
                  <a:lnTo>
                    <a:pt x="31433" y="266224"/>
                  </a:lnTo>
                  <a:cubicBezTo>
                    <a:pt x="31433" y="136589"/>
                    <a:pt x="136589" y="31433"/>
                    <a:pt x="266224" y="31433"/>
                  </a:cubicBezTo>
                  <a:lnTo>
                    <a:pt x="1517047" y="31433"/>
                  </a:lnTo>
                  <a:cubicBezTo>
                    <a:pt x="1646682" y="31433"/>
                    <a:pt x="1751838" y="136589"/>
                    <a:pt x="1751838" y="266224"/>
                  </a:cubicBezTo>
                  <a:lnTo>
                    <a:pt x="1751838" y="3441287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4" name="Полилиния: фигура 14">
              <a:extLst>
                <a:ext uri="{FF2B5EF4-FFF2-40B4-BE49-F238E27FC236}">
                  <a16:creationId xmlns:a16="http://schemas.microsoft.com/office/drawing/2014/main" id="{C6EDF764-F67B-E72A-96F7-9AD40839714F}"/>
                </a:ext>
              </a:extLst>
            </p:cNvPr>
            <p:cNvSpPr/>
            <p:nvPr/>
          </p:nvSpPr>
          <p:spPr>
            <a:xfrm>
              <a:off x="5274850" y="1574276"/>
              <a:ext cx="1704975" cy="295275"/>
            </a:xfrm>
            <a:custGeom>
              <a:avLst/>
              <a:gdLst>
                <a:gd name="connsiteX0" fmla="*/ 7144 w 1704975"/>
                <a:gd name="connsiteY0" fmla="*/ 93266 h 295275"/>
                <a:gd name="connsiteX1" fmla="*/ 201454 w 1704975"/>
                <a:gd name="connsiteY1" fmla="*/ 13256 h 295275"/>
                <a:gd name="connsiteX2" fmla="*/ 1404271 w 1704975"/>
                <a:gd name="connsiteY2" fmla="*/ 15637 h 295275"/>
                <a:gd name="connsiteX3" fmla="*/ 1703832 w 1704975"/>
                <a:gd name="connsiteY3" fmla="*/ 292815 h 295275"/>
                <a:gd name="connsiteX4" fmla="*/ 1602772 w 1704975"/>
                <a:gd name="connsiteY4" fmla="*/ 64596 h 295275"/>
                <a:gd name="connsiteX5" fmla="*/ 1423987 w 1704975"/>
                <a:gd name="connsiteY5" fmla="*/ 8874 h 295275"/>
                <a:gd name="connsiteX6" fmla="*/ 202787 w 1704975"/>
                <a:gd name="connsiteY6" fmla="*/ 8874 h 295275"/>
                <a:gd name="connsiteX7" fmla="*/ 7144 w 1704975"/>
                <a:gd name="connsiteY7" fmla="*/ 93266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4975" h="295275">
                  <a:moveTo>
                    <a:pt x="7144" y="93266"/>
                  </a:moveTo>
                  <a:cubicBezTo>
                    <a:pt x="58103" y="47736"/>
                    <a:pt x="124015" y="12303"/>
                    <a:pt x="201454" y="13256"/>
                  </a:cubicBezTo>
                  <a:lnTo>
                    <a:pt x="1404271" y="15637"/>
                  </a:lnTo>
                  <a:cubicBezTo>
                    <a:pt x="1560767" y="25067"/>
                    <a:pt x="1698498" y="110697"/>
                    <a:pt x="1703832" y="292815"/>
                  </a:cubicBezTo>
                  <a:cubicBezTo>
                    <a:pt x="1703832" y="312912"/>
                    <a:pt x="1714595" y="140319"/>
                    <a:pt x="1602772" y="64596"/>
                  </a:cubicBezTo>
                  <a:cubicBezTo>
                    <a:pt x="1549622" y="26496"/>
                    <a:pt x="1471136" y="9827"/>
                    <a:pt x="1423987" y="8874"/>
                  </a:cubicBezTo>
                  <a:cubicBezTo>
                    <a:pt x="1346740" y="7446"/>
                    <a:pt x="327660" y="5826"/>
                    <a:pt x="202787" y="8874"/>
                  </a:cubicBezTo>
                  <a:cubicBezTo>
                    <a:pt x="98203" y="11446"/>
                    <a:pt x="49149" y="53642"/>
                    <a:pt x="7144" y="93266"/>
                  </a:cubicBez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5" name="Полилиния: фигура 15">
              <a:extLst>
                <a:ext uri="{FF2B5EF4-FFF2-40B4-BE49-F238E27FC236}">
                  <a16:creationId xmlns:a16="http://schemas.microsoft.com/office/drawing/2014/main" id="{3FAA0615-8C83-2C58-58C1-270E46BD11DD}"/>
                </a:ext>
              </a:extLst>
            </p:cNvPr>
            <p:cNvSpPr/>
            <p:nvPr/>
          </p:nvSpPr>
          <p:spPr>
            <a:xfrm>
              <a:off x="5232368" y="1598295"/>
              <a:ext cx="1733550" cy="3657600"/>
            </a:xfrm>
            <a:custGeom>
              <a:avLst/>
              <a:gdLst>
                <a:gd name="connsiteX0" fmla="*/ 1492758 w 1733550"/>
                <a:gd name="connsiteY0" fmla="*/ 7144 h 3657600"/>
                <a:gd name="connsiteX1" fmla="*/ 241935 w 1733550"/>
                <a:gd name="connsiteY1" fmla="*/ 7144 h 3657600"/>
                <a:gd name="connsiteX2" fmla="*/ 7144 w 1733550"/>
                <a:gd name="connsiteY2" fmla="*/ 241935 h 3657600"/>
                <a:gd name="connsiteX3" fmla="*/ 7144 w 1733550"/>
                <a:gd name="connsiteY3" fmla="*/ 3416999 h 3657600"/>
                <a:gd name="connsiteX4" fmla="*/ 241935 w 1733550"/>
                <a:gd name="connsiteY4" fmla="*/ 3651790 h 3657600"/>
                <a:gd name="connsiteX5" fmla="*/ 1492758 w 1733550"/>
                <a:gd name="connsiteY5" fmla="*/ 3651790 h 3657600"/>
                <a:gd name="connsiteX6" fmla="*/ 1727549 w 1733550"/>
                <a:gd name="connsiteY6" fmla="*/ 3416999 h 3657600"/>
                <a:gd name="connsiteX7" fmla="*/ 1727549 w 1733550"/>
                <a:gd name="connsiteY7" fmla="*/ 241935 h 3657600"/>
                <a:gd name="connsiteX8" fmla="*/ 1492758 w 1733550"/>
                <a:gd name="connsiteY8" fmla="*/ 7144 h 3657600"/>
                <a:gd name="connsiteX9" fmla="*/ 1715357 w 1733550"/>
                <a:gd name="connsiteY9" fmla="*/ 3409950 h 3657600"/>
                <a:gd name="connsiteX10" fmla="*/ 1485614 w 1733550"/>
                <a:gd name="connsiteY10" fmla="*/ 3639693 h 3657600"/>
                <a:gd name="connsiteX11" fmla="*/ 248984 w 1733550"/>
                <a:gd name="connsiteY11" fmla="*/ 3639693 h 3657600"/>
                <a:gd name="connsiteX12" fmla="*/ 19241 w 1733550"/>
                <a:gd name="connsiteY12" fmla="*/ 3409950 h 3657600"/>
                <a:gd name="connsiteX13" fmla="*/ 19241 w 1733550"/>
                <a:gd name="connsiteY13" fmla="*/ 248984 h 3657600"/>
                <a:gd name="connsiteX14" fmla="*/ 248984 w 1733550"/>
                <a:gd name="connsiteY14" fmla="*/ 19336 h 3657600"/>
                <a:gd name="connsiteX15" fmla="*/ 1485710 w 1733550"/>
                <a:gd name="connsiteY15" fmla="*/ 19336 h 3657600"/>
                <a:gd name="connsiteX16" fmla="*/ 1715452 w 1733550"/>
                <a:gd name="connsiteY16" fmla="*/ 249079 h 3657600"/>
                <a:gd name="connsiteX17" fmla="*/ 1715452 w 1733550"/>
                <a:gd name="connsiteY17" fmla="*/ 340995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33550" h="3657600">
                  <a:moveTo>
                    <a:pt x="1492758" y="7144"/>
                  </a:moveTo>
                  <a:lnTo>
                    <a:pt x="241935" y="7144"/>
                  </a:lnTo>
                  <a:cubicBezTo>
                    <a:pt x="112300" y="7144"/>
                    <a:pt x="7144" y="112300"/>
                    <a:pt x="7144" y="241935"/>
                  </a:cubicBezTo>
                  <a:lnTo>
                    <a:pt x="7144" y="3416999"/>
                  </a:lnTo>
                  <a:cubicBezTo>
                    <a:pt x="7144" y="3546634"/>
                    <a:pt x="112300" y="3651790"/>
                    <a:pt x="241935" y="3651790"/>
                  </a:cubicBezTo>
                  <a:lnTo>
                    <a:pt x="1492758" y="3651790"/>
                  </a:lnTo>
                  <a:cubicBezTo>
                    <a:pt x="1622393" y="3651790"/>
                    <a:pt x="1727549" y="3546634"/>
                    <a:pt x="1727549" y="3416999"/>
                  </a:cubicBezTo>
                  <a:lnTo>
                    <a:pt x="1727549" y="241935"/>
                  </a:lnTo>
                  <a:cubicBezTo>
                    <a:pt x="1727549" y="112300"/>
                    <a:pt x="1622393" y="7144"/>
                    <a:pt x="1492758" y="7144"/>
                  </a:cubicBezTo>
                  <a:close/>
                  <a:moveTo>
                    <a:pt x="1715357" y="3409950"/>
                  </a:moveTo>
                  <a:cubicBezTo>
                    <a:pt x="1715357" y="3536823"/>
                    <a:pt x="1612487" y="3639693"/>
                    <a:pt x="1485614" y="3639693"/>
                  </a:cubicBezTo>
                  <a:lnTo>
                    <a:pt x="248984" y="3639693"/>
                  </a:lnTo>
                  <a:cubicBezTo>
                    <a:pt x="122111" y="3639693"/>
                    <a:pt x="19241" y="3536823"/>
                    <a:pt x="19241" y="3409950"/>
                  </a:cubicBezTo>
                  <a:lnTo>
                    <a:pt x="19241" y="248984"/>
                  </a:lnTo>
                  <a:cubicBezTo>
                    <a:pt x="19241" y="122111"/>
                    <a:pt x="122111" y="19336"/>
                    <a:pt x="248984" y="19336"/>
                  </a:cubicBezTo>
                  <a:lnTo>
                    <a:pt x="1485710" y="19336"/>
                  </a:lnTo>
                  <a:cubicBezTo>
                    <a:pt x="1612583" y="19336"/>
                    <a:pt x="1715452" y="122206"/>
                    <a:pt x="1715452" y="249079"/>
                  </a:cubicBezTo>
                  <a:lnTo>
                    <a:pt x="1715452" y="3409950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6" name="Полилиния: фигура 16">
              <a:extLst>
                <a:ext uri="{FF2B5EF4-FFF2-40B4-BE49-F238E27FC236}">
                  <a16:creationId xmlns:a16="http://schemas.microsoft.com/office/drawing/2014/main" id="{6DA7610E-8695-F698-FBE5-F1EA1A34BCA3}"/>
                </a:ext>
              </a:extLst>
            </p:cNvPr>
            <p:cNvSpPr/>
            <p:nvPr/>
          </p:nvSpPr>
          <p:spPr>
            <a:xfrm>
              <a:off x="5231225" y="1597057"/>
              <a:ext cx="1733550" cy="3657600"/>
            </a:xfrm>
            <a:custGeom>
              <a:avLst/>
              <a:gdLst>
                <a:gd name="connsiteX0" fmla="*/ 1493996 w 1733550"/>
                <a:gd name="connsiteY0" fmla="*/ 3654266 h 3657600"/>
                <a:gd name="connsiteX1" fmla="*/ 243078 w 1733550"/>
                <a:gd name="connsiteY1" fmla="*/ 3654266 h 3657600"/>
                <a:gd name="connsiteX2" fmla="*/ 7144 w 1733550"/>
                <a:gd name="connsiteY2" fmla="*/ 3418237 h 3657600"/>
                <a:gd name="connsiteX3" fmla="*/ 7144 w 1733550"/>
                <a:gd name="connsiteY3" fmla="*/ 243173 h 3657600"/>
                <a:gd name="connsiteX4" fmla="*/ 243078 w 1733550"/>
                <a:gd name="connsiteY4" fmla="*/ 7144 h 3657600"/>
                <a:gd name="connsiteX5" fmla="*/ 1493996 w 1733550"/>
                <a:gd name="connsiteY5" fmla="*/ 7144 h 3657600"/>
                <a:gd name="connsiteX6" fmla="*/ 1729931 w 1733550"/>
                <a:gd name="connsiteY6" fmla="*/ 243078 h 3657600"/>
                <a:gd name="connsiteX7" fmla="*/ 1729931 w 1733550"/>
                <a:gd name="connsiteY7" fmla="*/ 3418142 h 3657600"/>
                <a:gd name="connsiteX8" fmla="*/ 1493996 w 1733550"/>
                <a:gd name="connsiteY8" fmla="*/ 3654171 h 3657600"/>
                <a:gd name="connsiteX9" fmla="*/ 243078 w 1733550"/>
                <a:gd name="connsiteY9" fmla="*/ 9525 h 3657600"/>
                <a:gd name="connsiteX10" fmla="*/ 9430 w 1733550"/>
                <a:gd name="connsiteY10" fmla="*/ 243173 h 3657600"/>
                <a:gd name="connsiteX11" fmla="*/ 9430 w 1733550"/>
                <a:gd name="connsiteY11" fmla="*/ 3418237 h 3657600"/>
                <a:gd name="connsiteX12" fmla="*/ 242983 w 1733550"/>
                <a:gd name="connsiteY12" fmla="*/ 3651885 h 3657600"/>
                <a:gd name="connsiteX13" fmla="*/ 1493901 w 1733550"/>
                <a:gd name="connsiteY13" fmla="*/ 3651885 h 3657600"/>
                <a:gd name="connsiteX14" fmla="*/ 1727454 w 1733550"/>
                <a:gd name="connsiteY14" fmla="*/ 3418237 h 3657600"/>
                <a:gd name="connsiteX15" fmla="*/ 1727454 w 1733550"/>
                <a:gd name="connsiteY15" fmla="*/ 243173 h 3657600"/>
                <a:gd name="connsiteX16" fmla="*/ 1493901 w 1733550"/>
                <a:gd name="connsiteY16" fmla="*/ 9620 h 3657600"/>
                <a:gd name="connsiteX17" fmla="*/ 243078 w 1733550"/>
                <a:gd name="connsiteY17" fmla="*/ 9620 h 3657600"/>
                <a:gd name="connsiteX18" fmla="*/ 1486853 w 1733550"/>
                <a:gd name="connsiteY18" fmla="*/ 3642074 h 3657600"/>
                <a:gd name="connsiteX19" fmla="*/ 250127 w 1733550"/>
                <a:gd name="connsiteY19" fmla="*/ 3642074 h 3657600"/>
                <a:gd name="connsiteX20" fmla="*/ 19241 w 1733550"/>
                <a:gd name="connsiteY20" fmla="*/ 3411188 h 3657600"/>
                <a:gd name="connsiteX21" fmla="*/ 19241 w 1733550"/>
                <a:gd name="connsiteY21" fmla="*/ 250222 h 3657600"/>
                <a:gd name="connsiteX22" fmla="*/ 250127 w 1733550"/>
                <a:gd name="connsiteY22" fmla="*/ 19336 h 3657600"/>
                <a:gd name="connsiteX23" fmla="*/ 1486853 w 1733550"/>
                <a:gd name="connsiteY23" fmla="*/ 19336 h 3657600"/>
                <a:gd name="connsiteX24" fmla="*/ 1717739 w 1733550"/>
                <a:gd name="connsiteY24" fmla="*/ 250222 h 3657600"/>
                <a:gd name="connsiteX25" fmla="*/ 1717739 w 1733550"/>
                <a:gd name="connsiteY25" fmla="*/ 3411093 h 3657600"/>
                <a:gd name="connsiteX26" fmla="*/ 1486853 w 1733550"/>
                <a:gd name="connsiteY26" fmla="*/ 3641979 h 3657600"/>
                <a:gd name="connsiteX27" fmla="*/ 250127 w 1733550"/>
                <a:gd name="connsiteY27" fmla="*/ 21717 h 3657600"/>
                <a:gd name="connsiteX28" fmla="*/ 21622 w 1733550"/>
                <a:gd name="connsiteY28" fmla="*/ 250222 h 3657600"/>
                <a:gd name="connsiteX29" fmla="*/ 21622 w 1733550"/>
                <a:gd name="connsiteY29" fmla="*/ 3411093 h 3657600"/>
                <a:gd name="connsiteX30" fmla="*/ 250127 w 1733550"/>
                <a:gd name="connsiteY30" fmla="*/ 3639598 h 3657600"/>
                <a:gd name="connsiteX31" fmla="*/ 1486853 w 1733550"/>
                <a:gd name="connsiteY31" fmla="*/ 3639598 h 3657600"/>
                <a:gd name="connsiteX32" fmla="*/ 1715357 w 1733550"/>
                <a:gd name="connsiteY32" fmla="*/ 3411093 h 3657600"/>
                <a:gd name="connsiteX33" fmla="*/ 1715357 w 1733550"/>
                <a:gd name="connsiteY33" fmla="*/ 250222 h 3657600"/>
                <a:gd name="connsiteX34" fmla="*/ 1486853 w 1733550"/>
                <a:gd name="connsiteY34" fmla="*/ 21717 h 3657600"/>
                <a:gd name="connsiteX35" fmla="*/ 250127 w 1733550"/>
                <a:gd name="connsiteY35" fmla="*/ 21717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33550" h="3657600">
                  <a:moveTo>
                    <a:pt x="1493996" y="3654266"/>
                  </a:moveTo>
                  <a:lnTo>
                    <a:pt x="243078" y="3654266"/>
                  </a:lnTo>
                  <a:cubicBezTo>
                    <a:pt x="112967" y="3654266"/>
                    <a:pt x="7144" y="3548444"/>
                    <a:pt x="7144" y="3418237"/>
                  </a:cubicBezTo>
                  <a:lnTo>
                    <a:pt x="7144" y="243173"/>
                  </a:lnTo>
                  <a:cubicBezTo>
                    <a:pt x="7049" y="113062"/>
                    <a:pt x="112967" y="7144"/>
                    <a:pt x="243078" y="7144"/>
                  </a:cubicBezTo>
                  <a:lnTo>
                    <a:pt x="1493996" y="7144"/>
                  </a:lnTo>
                  <a:cubicBezTo>
                    <a:pt x="1624108" y="7144"/>
                    <a:pt x="1729931" y="112967"/>
                    <a:pt x="1729931" y="243078"/>
                  </a:cubicBezTo>
                  <a:lnTo>
                    <a:pt x="1729931" y="3418142"/>
                  </a:lnTo>
                  <a:cubicBezTo>
                    <a:pt x="1729931" y="3548253"/>
                    <a:pt x="1624108" y="3654171"/>
                    <a:pt x="1493996" y="3654171"/>
                  </a:cubicBezTo>
                  <a:close/>
                  <a:moveTo>
                    <a:pt x="243078" y="9525"/>
                  </a:moveTo>
                  <a:cubicBezTo>
                    <a:pt x="114300" y="9525"/>
                    <a:pt x="9430" y="114395"/>
                    <a:pt x="9430" y="243173"/>
                  </a:cubicBezTo>
                  <a:lnTo>
                    <a:pt x="9430" y="3418237"/>
                  </a:lnTo>
                  <a:cubicBezTo>
                    <a:pt x="9430" y="3547015"/>
                    <a:pt x="114205" y="3651885"/>
                    <a:pt x="242983" y="3651885"/>
                  </a:cubicBezTo>
                  <a:lnTo>
                    <a:pt x="1493901" y="3651885"/>
                  </a:lnTo>
                  <a:cubicBezTo>
                    <a:pt x="1622679" y="3651885"/>
                    <a:pt x="1727454" y="3547110"/>
                    <a:pt x="1727454" y="3418237"/>
                  </a:cubicBezTo>
                  <a:lnTo>
                    <a:pt x="1727454" y="243173"/>
                  </a:lnTo>
                  <a:cubicBezTo>
                    <a:pt x="1727454" y="114395"/>
                    <a:pt x="1622679" y="9620"/>
                    <a:pt x="1493901" y="9620"/>
                  </a:cubicBezTo>
                  <a:lnTo>
                    <a:pt x="243078" y="9620"/>
                  </a:lnTo>
                  <a:close/>
                  <a:moveTo>
                    <a:pt x="1486853" y="3642074"/>
                  </a:moveTo>
                  <a:lnTo>
                    <a:pt x="250127" y="3642074"/>
                  </a:lnTo>
                  <a:cubicBezTo>
                    <a:pt x="122777" y="3642074"/>
                    <a:pt x="19241" y="3538442"/>
                    <a:pt x="19241" y="3411188"/>
                  </a:cubicBezTo>
                  <a:lnTo>
                    <a:pt x="19241" y="250222"/>
                  </a:lnTo>
                  <a:cubicBezTo>
                    <a:pt x="19241" y="122968"/>
                    <a:pt x="122873" y="19336"/>
                    <a:pt x="250127" y="19336"/>
                  </a:cubicBezTo>
                  <a:lnTo>
                    <a:pt x="1486853" y="19336"/>
                  </a:lnTo>
                  <a:cubicBezTo>
                    <a:pt x="1614202" y="19336"/>
                    <a:pt x="1717739" y="122968"/>
                    <a:pt x="1717739" y="250222"/>
                  </a:cubicBezTo>
                  <a:lnTo>
                    <a:pt x="1717739" y="3411093"/>
                  </a:lnTo>
                  <a:cubicBezTo>
                    <a:pt x="1717739" y="3538442"/>
                    <a:pt x="1614107" y="3641979"/>
                    <a:pt x="1486853" y="3641979"/>
                  </a:cubicBezTo>
                  <a:close/>
                  <a:moveTo>
                    <a:pt x="250127" y="21717"/>
                  </a:moveTo>
                  <a:cubicBezTo>
                    <a:pt x="124111" y="21717"/>
                    <a:pt x="21622" y="124206"/>
                    <a:pt x="21622" y="250222"/>
                  </a:cubicBezTo>
                  <a:lnTo>
                    <a:pt x="21622" y="3411093"/>
                  </a:lnTo>
                  <a:cubicBezTo>
                    <a:pt x="21622" y="3537109"/>
                    <a:pt x="124111" y="3639598"/>
                    <a:pt x="250127" y="3639598"/>
                  </a:cubicBezTo>
                  <a:lnTo>
                    <a:pt x="1486853" y="3639598"/>
                  </a:lnTo>
                  <a:cubicBezTo>
                    <a:pt x="1612868" y="3639598"/>
                    <a:pt x="1715357" y="3537109"/>
                    <a:pt x="1715357" y="3411093"/>
                  </a:cubicBezTo>
                  <a:lnTo>
                    <a:pt x="1715357" y="250222"/>
                  </a:lnTo>
                  <a:cubicBezTo>
                    <a:pt x="1715357" y="124206"/>
                    <a:pt x="1612868" y="21717"/>
                    <a:pt x="1486853" y="21717"/>
                  </a:cubicBezTo>
                  <a:lnTo>
                    <a:pt x="250127" y="2171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7" name="Полилиния: фигура 17">
              <a:extLst>
                <a:ext uri="{FF2B5EF4-FFF2-40B4-BE49-F238E27FC236}">
                  <a16:creationId xmlns:a16="http://schemas.microsoft.com/office/drawing/2014/main" id="{C2B0886E-C1A1-F8FB-DE0A-7E00B1A70124}"/>
                </a:ext>
              </a:extLst>
            </p:cNvPr>
            <p:cNvSpPr/>
            <p:nvPr/>
          </p:nvSpPr>
          <p:spPr>
            <a:xfrm>
              <a:off x="5274850" y="4979578"/>
              <a:ext cx="1704975" cy="295275"/>
            </a:xfrm>
            <a:custGeom>
              <a:avLst/>
              <a:gdLst>
                <a:gd name="connsiteX0" fmla="*/ 7144 w 1704975"/>
                <a:gd name="connsiteY0" fmla="*/ 208404 h 295275"/>
                <a:gd name="connsiteX1" fmla="*/ 201454 w 1704975"/>
                <a:gd name="connsiteY1" fmla="*/ 288318 h 295275"/>
                <a:gd name="connsiteX2" fmla="*/ 1404271 w 1704975"/>
                <a:gd name="connsiteY2" fmla="*/ 285937 h 295275"/>
                <a:gd name="connsiteX3" fmla="*/ 1703832 w 1704975"/>
                <a:gd name="connsiteY3" fmla="*/ 8760 h 295275"/>
                <a:gd name="connsiteX4" fmla="*/ 1602772 w 1704975"/>
                <a:gd name="connsiteY4" fmla="*/ 236979 h 295275"/>
                <a:gd name="connsiteX5" fmla="*/ 1423987 w 1704975"/>
                <a:gd name="connsiteY5" fmla="*/ 292700 h 295275"/>
                <a:gd name="connsiteX6" fmla="*/ 202787 w 1704975"/>
                <a:gd name="connsiteY6" fmla="*/ 292700 h 295275"/>
                <a:gd name="connsiteX7" fmla="*/ 7144 w 1704975"/>
                <a:gd name="connsiteY7" fmla="*/ 208404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4975" h="295275">
                  <a:moveTo>
                    <a:pt x="7144" y="208404"/>
                  </a:moveTo>
                  <a:cubicBezTo>
                    <a:pt x="58103" y="253933"/>
                    <a:pt x="124015" y="289366"/>
                    <a:pt x="201454" y="288318"/>
                  </a:cubicBezTo>
                  <a:lnTo>
                    <a:pt x="1404271" y="285937"/>
                  </a:lnTo>
                  <a:cubicBezTo>
                    <a:pt x="1560767" y="276507"/>
                    <a:pt x="1698498" y="190878"/>
                    <a:pt x="1703832" y="8760"/>
                  </a:cubicBezTo>
                  <a:cubicBezTo>
                    <a:pt x="1703832" y="-11338"/>
                    <a:pt x="1714595" y="161255"/>
                    <a:pt x="1602772" y="236979"/>
                  </a:cubicBezTo>
                  <a:cubicBezTo>
                    <a:pt x="1549622" y="275079"/>
                    <a:pt x="1471136" y="291748"/>
                    <a:pt x="1423987" y="292700"/>
                  </a:cubicBezTo>
                  <a:cubicBezTo>
                    <a:pt x="1346740" y="294129"/>
                    <a:pt x="327660" y="295748"/>
                    <a:pt x="202787" y="292700"/>
                  </a:cubicBezTo>
                  <a:cubicBezTo>
                    <a:pt x="98203" y="290128"/>
                    <a:pt x="49054" y="247932"/>
                    <a:pt x="7144" y="208404"/>
                  </a:cubicBez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8" name="Полилиния: фигура 18">
              <a:extLst>
                <a:ext uri="{FF2B5EF4-FFF2-40B4-BE49-F238E27FC236}">
                  <a16:creationId xmlns:a16="http://schemas.microsoft.com/office/drawing/2014/main" id="{F6E82E9D-82A0-F318-F846-F9AA582ADCE6}"/>
                </a:ext>
              </a:extLst>
            </p:cNvPr>
            <p:cNvSpPr/>
            <p:nvPr/>
          </p:nvSpPr>
          <p:spPr>
            <a:xfrm>
              <a:off x="6977063" y="2346579"/>
              <a:ext cx="19050" cy="400050"/>
            </a:xfrm>
            <a:custGeom>
              <a:avLst/>
              <a:gdLst>
                <a:gd name="connsiteX0" fmla="*/ 7144 w 19050"/>
                <a:gd name="connsiteY0" fmla="*/ 7144 h 400050"/>
                <a:gd name="connsiteX1" fmla="*/ 12763 w 19050"/>
                <a:gd name="connsiteY1" fmla="*/ 7144 h 400050"/>
                <a:gd name="connsiteX2" fmla="*/ 12763 w 19050"/>
                <a:gd name="connsiteY2" fmla="*/ 402241 h 400050"/>
                <a:gd name="connsiteX3" fmla="*/ 7144 w 19050"/>
                <a:gd name="connsiteY3" fmla="*/ 40224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400050">
                  <a:moveTo>
                    <a:pt x="7144" y="7144"/>
                  </a:moveTo>
                  <a:lnTo>
                    <a:pt x="12763" y="7144"/>
                  </a:lnTo>
                  <a:lnTo>
                    <a:pt x="12763" y="402241"/>
                  </a:lnTo>
                  <a:lnTo>
                    <a:pt x="7144" y="402241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9" name="Полилиния: фигура 19">
              <a:extLst>
                <a:ext uri="{FF2B5EF4-FFF2-40B4-BE49-F238E27FC236}">
                  <a16:creationId xmlns:a16="http://schemas.microsoft.com/office/drawing/2014/main" id="{6CD40789-5D3D-6EE9-2675-745C2BDC6538}"/>
                </a:ext>
              </a:extLst>
            </p:cNvPr>
            <p:cNvSpPr/>
            <p:nvPr/>
          </p:nvSpPr>
          <p:spPr>
            <a:xfrm>
              <a:off x="6982778" y="2346674"/>
              <a:ext cx="9525" cy="400050"/>
            </a:xfrm>
            <a:custGeom>
              <a:avLst/>
              <a:gdLst>
                <a:gd name="connsiteX0" fmla="*/ 7144 w 9525"/>
                <a:gd name="connsiteY0" fmla="*/ 402145 h 400050"/>
                <a:gd name="connsiteX1" fmla="*/ 7144 w 9525"/>
                <a:gd name="connsiteY1" fmla="*/ 7144 h 400050"/>
                <a:gd name="connsiteX2" fmla="*/ 10001 w 9525"/>
                <a:gd name="connsiteY2" fmla="*/ 10573 h 400050"/>
                <a:gd name="connsiteX3" fmla="*/ 10001 w 9525"/>
                <a:gd name="connsiteY3" fmla="*/ 398717 h 400050"/>
                <a:gd name="connsiteX4" fmla="*/ 7144 w 9525"/>
                <a:gd name="connsiteY4" fmla="*/ 402145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400050">
                  <a:moveTo>
                    <a:pt x="7144" y="402145"/>
                  </a:moveTo>
                  <a:lnTo>
                    <a:pt x="7144" y="7144"/>
                  </a:lnTo>
                  <a:lnTo>
                    <a:pt x="10001" y="10573"/>
                  </a:lnTo>
                  <a:cubicBezTo>
                    <a:pt x="8572" y="38862"/>
                    <a:pt x="8668" y="370522"/>
                    <a:pt x="10001" y="398717"/>
                  </a:cubicBezTo>
                  <a:lnTo>
                    <a:pt x="7144" y="402145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0" name="Полилиния: фигура 20">
              <a:extLst>
                <a:ext uri="{FF2B5EF4-FFF2-40B4-BE49-F238E27FC236}">
                  <a16:creationId xmlns:a16="http://schemas.microsoft.com/office/drawing/2014/main" id="{158DFE1D-B6C8-7D8D-1E07-17C4E0EEF550}"/>
                </a:ext>
              </a:extLst>
            </p:cNvPr>
            <p:cNvSpPr/>
            <p:nvPr/>
          </p:nvSpPr>
          <p:spPr>
            <a:xfrm>
              <a:off x="5196363" y="2346579"/>
              <a:ext cx="19050" cy="276225"/>
            </a:xfrm>
            <a:custGeom>
              <a:avLst/>
              <a:gdLst>
                <a:gd name="connsiteX0" fmla="*/ 7144 w 19050"/>
                <a:gd name="connsiteY0" fmla="*/ 7144 h 276225"/>
                <a:gd name="connsiteX1" fmla="*/ 12764 w 19050"/>
                <a:gd name="connsiteY1" fmla="*/ 7144 h 276225"/>
                <a:gd name="connsiteX2" fmla="*/ 12764 w 19050"/>
                <a:gd name="connsiteY2" fmla="*/ 272701 h 276225"/>
                <a:gd name="connsiteX3" fmla="*/ 7144 w 19050"/>
                <a:gd name="connsiteY3" fmla="*/ 27270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76225">
                  <a:moveTo>
                    <a:pt x="7144" y="7144"/>
                  </a:moveTo>
                  <a:lnTo>
                    <a:pt x="12764" y="7144"/>
                  </a:lnTo>
                  <a:lnTo>
                    <a:pt x="12764" y="272701"/>
                  </a:lnTo>
                  <a:lnTo>
                    <a:pt x="7144" y="272701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1" name="Полилиния: фигура 21">
              <a:extLst>
                <a:ext uri="{FF2B5EF4-FFF2-40B4-BE49-F238E27FC236}">
                  <a16:creationId xmlns:a16="http://schemas.microsoft.com/office/drawing/2014/main" id="{D8DEFA81-42B3-5DA3-7630-FDBDF31D670E}"/>
                </a:ext>
              </a:extLst>
            </p:cNvPr>
            <p:cNvSpPr/>
            <p:nvPr/>
          </p:nvSpPr>
          <p:spPr>
            <a:xfrm>
              <a:off x="5193506" y="2346674"/>
              <a:ext cx="9525" cy="276225"/>
            </a:xfrm>
            <a:custGeom>
              <a:avLst/>
              <a:gdLst>
                <a:gd name="connsiteX0" fmla="*/ 10001 w 9525"/>
                <a:gd name="connsiteY0" fmla="*/ 272605 h 276225"/>
                <a:gd name="connsiteX1" fmla="*/ 10001 w 9525"/>
                <a:gd name="connsiteY1" fmla="*/ 7144 h 276225"/>
                <a:gd name="connsiteX2" fmla="*/ 7144 w 9525"/>
                <a:gd name="connsiteY2" fmla="*/ 10573 h 276225"/>
                <a:gd name="connsiteX3" fmla="*/ 7144 w 9525"/>
                <a:gd name="connsiteY3" fmla="*/ 269176 h 276225"/>
                <a:gd name="connsiteX4" fmla="*/ 10001 w 9525"/>
                <a:gd name="connsiteY4" fmla="*/ 27260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276225">
                  <a:moveTo>
                    <a:pt x="10001" y="272605"/>
                  </a:moveTo>
                  <a:lnTo>
                    <a:pt x="10001" y="7144"/>
                  </a:lnTo>
                  <a:lnTo>
                    <a:pt x="7144" y="10573"/>
                  </a:lnTo>
                  <a:cubicBezTo>
                    <a:pt x="8573" y="38862"/>
                    <a:pt x="8477" y="240982"/>
                    <a:pt x="7144" y="269176"/>
                  </a:cubicBezTo>
                  <a:lnTo>
                    <a:pt x="10001" y="272605"/>
                  </a:lnTo>
                  <a:close/>
                </a:path>
              </a:pathLst>
            </a:custGeom>
            <a:solidFill>
              <a:srgbClr val="A0A0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2" name="Полилиния: фигура 22">
              <a:extLst>
                <a:ext uri="{FF2B5EF4-FFF2-40B4-BE49-F238E27FC236}">
                  <a16:creationId xmlns:a16="http://schemas.microsoft.com/office/drawing/2014/main" id="{BB1811A3-3629-FDD8-6775-7826417B17BB}"/>
                </a:ext>
              </a:extLst>
            </p:cNvPr>
            <p:cNvSpPr/>
            <p:nvPr/>
          </p:nvSpPr>
          <p:spPr>
            <a:xfrm>
              <a:off x="5201984" y="2346674"/>
              <a:ext cx="19050" cy="276225"/>
            </a:xfrm>
            <a:custGeom>
              <a:avLst/>
              <a:gdLst>
                <a:gd name="connsiteX0" fmla="*/ 7144 w 19050"/>
                <a:gd name="connsiteY0" fmla="*/ 7144 h 276225"/>
                <a:gd name="connsiteX1" fmla="*/ 13240 w 19050"/>
                <a:gd name="connsiteY1" fmla="*/ 7144 h 276225"/>
                <a:gd name="connsiteX2" fmla="*/ 13240 w 19050"/>
                <a:gd name="connsiteY2" fmla="*/ 272701 h 276225"/>
                <a:gd name="connsiteX3" fmla="*/ 7144 w 19050"/>
                <a:gd name="connsiteY3" fmla="*/ 27270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76225">
                  <a:moveTo>
                    <a:pt x="7144" y="7144"/>
                  </a:moveTo>
                  <a:lnTo>
                    <a:pt x="13240" y="7144"/>
                  </a:lnTo>
                  <a:lnTo>
                    <a:pt x="13240" y="272701"/>
                  </a:lnTo>
                  <a:lnTo>
                    <a:pt x="7144" y="272701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3" name="Полилиния: фигура 23">
              <a:extLst>
                <a:ext uri="{FF2B5EF4-FFF2-40B4-BE49-F238E27FC236}">
                  <a16:creationId xmlns:a16="http://schemas.microsoft.com/office/drawing/2014/main" id="{0C885996-2D3E-94A9-F80B-759C2B77BEFD}"/>
                </a:ext>
              </a:extLst>
            </p:cNvPr>
            <p:cNvSpPr/>
            <p:nvPr/>
          </p:nvSpPr>
          <p:spPr>
            <a:xfrm>
              <a:off x="5196364" y="2679573"/>
              <a:ext cx="19050" cy="276225"/>
            </a:xfrm>
            <a:custGeom>
              <a:avLst/>
              <a:gdLst>
                <a:gd name="connsiteX0" fmla="*/ 7144 w 19050"/>
                <a:gd name="connsiteY0" fmla="*/ 7144 h 276225"/>
                <a:gd name="connsiteX1" fmla="*/ 12764 w 19050"/>
                <a:gd name="connsiteY1" fmla="*/ 7144 h 276225"/>
                <a:gd name="connsiteX2" fmla="*/ 12764 w 19050"/>
                <a:gd name="connsiteY2" fmla="*/ 272701 h 276225"/>
                <a:gd name="connsiteX3" fmla="*/ 7144 w 19050"/>
                <a:gd name="connsiteY3" fmla="*/ 27270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76225">
                  <a:moveTo>
                    <a:pt x="7144" y="7144"/>
                  </a:moveTo>
                  <a:lnTo>
                    <a:pt x="12764" y="7144"/>
                  </a:lnTo>
                  <a:lnTo>
                    <a:pt x="12764" y="272701"/>
                  </a:lnTo>
                  <a:lnTo>
                    <a:pt x="7144" y="272701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4" name="Полилиния: фигура 24">
              <a:extLst>
                <a:ext uri="{FF2B5EF4-FFF2-40B4-BE49-F238E27FC236}">
                  <a16:creationId xmlns:a16="http://schemas.microsoft.com/office/drawing/2014/main" id="{7A637849-F366-366B-2B72-613C030A10ED}"/>
                </a:ext>
              </a:extLst>
            </p:cNvPr>
            <p:cNvSpPr/>
            <p:nvPr/>
          </p:nvSpPr>
          <p:spPr>
            <a:xfrm>
              <a:off x="5193506" y="2679668"/>
              <a:ext cx="9525" cy="276225"/>
            </a:xfrm>
            <a:custGeom>
              <a:avLst/>
              <a:gdLst>
                <a:gd name="connsiteX0" fmla="*/ 10001 w 9525"/>
                <a:gd name="connsiteY0" fmla="*/ 272605 h 276225"/>
                <a:gd name="connsiteX1" fmla="*/ 10001 w 9525"/>
                <a:gd name="connsiteY1" fmla="*/ 7144 h 276225"/>
                <a:gd name="connsiteX2" fmla="*/ 7144 w 9525"/>
                <a:gd name="connsiteY2" fmla="*/ 10573 h 276225"/>
                <a:gd name="connsiteX3" fmla="*/ 7144 w 9525"/>
                <a:gd name="connsiteY3" fmla="*/ 269176 h 276225"/>
                <a:gd name="connsiteX4" fmla="*/ 10001 w 9525"/>
                <a:gd name="connsiteY4" fmla="*/ 27260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276225">
                  <a:moveTo>
                    <a:pt x="10001" y="272605"/>
                  </a:moveTo>
                  <a:lnTo>
                    <a:pt x="10001" y="7144"/>
                  </a:lnTo>
                  <a:lnTo>
                    <a:pt x="7144" y="10573"/>
                  </a:lnTo>
                  <a:cubicBezTo>
                    <a:pt x="8573" y="38862"/>
                    <a:pt x="8477" y="240983"/>
                    <a:pt x="7144" y="269176"/>
                  </a:cubicBezTo>
                  <a:lnTo>
                    <a:pt x="10001" y="272605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5" name="Полилиния: фигура 25">
              <a:extLst>
                <a:ext uri="{FF2B5EF4-FFF2-40B4-BE49-F238E27FC236}">
                  <a16:creationId xmlns:a16="http://schemas.microsoft.com/office/drawing/2014/main" id="{110EFEA7-7F4A-95B8-43B8-6F88654392F3}"/>
                </a:ext>
              </a:extLst>
            </p:cNvPr>
            <p:cNvSpPr/>
            <p:nvPr/>
          </p:nvSpPr>
          <p:spPr>
            <a:xfrm>
              <a:off x="5201984" y="2679573"/>
              <a:ext cx="19050" cy="276225"/>
            </a:xfrm>
            <a:custGeom>
              <a:avLst/>
              <a:gdLst>
                <a:gd name="connsiteX0" fmla="*/ 7144 w 19050"/>
                <a:gd name="connsiteY0" fmla="*/ 7144 h 276225"/>
                <a:gd name="connsiteX1" fmla="*/ 13240 w 19050"/>
                <a:gd name="connsiteY1" fmla="*/ 7144 h 276225"/>
                <a:gd name="connsiteX2" fmla="*/ 13240 w 19050"/>
                <a:gd name="connsiteY2" fmla="*/ 272701 h 276225"/>
                <a:gd name="connsiteX3" fmla="*/ 7144 w 19050"/>
                <a:gd name="connsiteY3" fmla="*/ 27270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76225">
                  <a:moveTo>
                    <a:pt x="7144" y="7144"/>
                  </a:moveTo>
                  <a:lnTo>
                    <a:pt x="13240" y="7144"/>
                  </a:lnTo>
                  <a:lnTo>
                    <a:pt x="13240" y="272701"/>
                  </a:lnTo>
                  <a:lnTo>
                    <a:pt x="7144" y="272701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6" name="Полилиния: фигура 26">
              <a:extLst>
                <a:ext uri="{FF2B5EF4-FFF2-40B4-BE49-F238E27FC236}">
                  <a16:creationId xmlns:a16="http://schemas.microsoft.com/office/drawing/2014/main" id="{6775B6E1-3AE7-DCB7-993C-A3BB57DEB079}"/>
                </a:ext>
              </a:extLst>
            </p:cNvPr>
            <p:cNvSpPr/>
            <p:nvPr/>
          </p:nvSpPr>
          <p:spPr>
            <a:xfrm>
              <a:off x="5196364" y="2032159"/>
              <a:ext cx="19050" cy="152400"/>
            </a:xfrm>
            <a:custGeom>
              <a:avLst/>
              <a:gdLst>
                <a:gd name="connsiteX0" fmla="*/ 7144 w 19050"/>
                <a:gd name="connsiteY0" fmla="*/ 7144 h 152400"/>
                <a:gd name="connsiteX1" fmla="*/ 12764 w 19050"/>
                <a:gd name="connsiteY1" fmla="*/ 7144 h 152400"/>
                <a:gd name="connsiteX2" fmla="*/ 12764 w 19050"/>
                <a:gd name="connsiteY2" fmla="*/ 151257 h 152400"/>
                <a:gd name="connsiteX3" fmla="*/ 7144 w 19050"/>
                <a:gd name="connsiteY3" fmla="*/ 15125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52400">
                  <a:moveTo>
                    <a:pt x="7144" y="7144"/>
                  </a:moveTo>
                  <a:lnTo>
                    <a:pt x="12764" y="7144"/>
                  </a:lnTo>
                  <a:lnTo>
                    <a:pt x="12764" y="151257"/>
                  </a:lnTo>
                  <a:lnTo>
                    <a:pt x="7144" y="151257"/>
                  </a:lnTo>
                  <a:close/>
                </a:path>
              </a:pathLst>
            </a:custGeom>
            <a:solidFill>
              <a:srgbClr val="3B3B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7" name="Полилиния: фигура 27">
              <a:extLst>
                <a:ext uri="{FF2B5EF4-FFF2-40B4-BE49-F238E27FC236}">
                  <a16:creationId xmlns:a16="http://schemas.microsoft.com/office/drawing/2014/main" id="{A1B076D4-6F0A-6994-8304-90264BE47B6C}"/>
                </a:ext>
              </a:extLst>
            </p:cNvPr>
            <p:cNvSpPr/>
            <p:nvPr/>
          </p:nvSpPr>
          <p:spPr>
            <a:xfrm>
              <a:off x="5193506" y="2032254"/>
              <a:ext cx="9525" cy="152400"/>
            </a:xfrm>
            <a:custGeom>
              <a:avLst/>
              <a:gdLst>
                <a:gd name="connsiteX0" fmla="*/ 10001 w 9525"/>
                <a:gd name="connsiteY0" fmla="*/ 151162 h 152400"/>
                <a:gd name="connsiteX1" fmla="*/ 10001 w 9525"/>
                <a:gd name="connsiteY1" fmla="*/ 7144 h 152400"/>
                <a:gd name="connsiteX2" fmla="*/ 7144 w 9525"/>
                <a:gd name="connsiteY2" fmla="*/ 10573 h 152400"/>
                <a:gd name="connsiteX3" fmla="*/ 7144 w 9525"/>
                <a:gd name="connsiteY3" fmla="*/ 147733 h 152400"/>
                <a:gd name="connsiteX4" fmla="*/ 10001 w 9525"/>
                <a:gd name="connsiteY4" fmla="*/ 15116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152400">
                  <a:moveTo>
                    <a:pt x="10001" y="151162"/>
                  </a:moveTo>
                  <a:lnTo>
                    <a:pt x="10001" y="7144"/>
                  </a:lnTo>
                  <a:lnTo>
                    <a:pt x="7144" y="10573"/>
                  </a:lnTo>
                  <a:cubicBezTo>
                    <a:pt x="8573" y="38862"/>
                    <a:pt x="8477" y="119539"/>
                    <a:pt x="7144" y="147733"/>
                  </a:cubicBezTo>
                  <a:lnTo>
                    <a:pt x="10001" y="151162"/>
                  </a:lnTo>
                  <a:close/>
                </a:path>
              </a:pathLst>
            </a:custGeom>
            <a:solidFill>
              <a:srgbClr val="A0A0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8" name="Полилиния: фигура 28">
              <a:extLst>
                <a:ext uri="{FF2B5EF4-FFF2-40B4-BE49-F238E27FC236}">
                  <a16:creationId xmlns:a16="http://schemas.microsoft.com/office/drawing/2014/main" id="{03D70E49-6A46-60F0-235C-230EB8697FFF}"/>
                </a:ext>
              </a:extLst>
            </p:cNvPr>
            <p:cNvSpPr/>
            <p:nvPr/>
          </p:nvSpPr>
          <p:spPr>
            <a:xfrm>
              <a:off x="5201984" y="2032254"/>
              <a:ext cx="19050" cy="152400"/>
            </a:xfrm>
            <a:custGeom>
              <a:avLst/>
              <a:gdLst>
                <a:gd name="connsiteX0" fmla="*/ 7144 w 19050"/>
                <a:gd name="connsiteY0" fmla="*/ 7144 h 152400"/>
                <a:gd name="connsiteX1" fmla="*/ 13240 w 19050"/>
                <a:gd name="connsiteY1" fmla="*/ 7144 h 152400"/>
                <a:gd name="connsiteX2" fmla="*/ 13240 w 19050"/>
                <a:gd name="connsiteY2" fmla="*/ 151257 h 152400"/>
                <a:gd name="connsiteX3" fmla="*/ 7144 w 19050"/>
                <a:gd name="connsiteY3" fmla="*/ 15125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52400">
                  <a:moveTo>
                    <a:pt x="7144" y="7144"/>
                  </a:moveTo>
                  <a:lnTo>
                    <a:pt x="13240" y="7144"/>
                  </a:lnTo>
                  <a:lnTo>
                    <a:pt x="13240" y="151257"/>
                  </a:lnTo>
                  <a:lnTo>
                    <a:pt x="7144" y="151257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9" name="Полилиния: фигура 29">
              <a:extLst>
                <a:ext uri="{FF2B5EF4-FFF2-40B4-BE49-F238E27FC236}">
                  <a16:creationId xmlns:a16="http://schemas.microsoft.com/office/drawing/2014/main" id="{638DC947-2E6A-E1E4-48C6-C82F296AF48F}"/>
                </a:ext>
              </a:extLst>
            </p:cNvPr>
            <p:cNvSpPr/>
            <p:nvPr/>
          </p:nvSpPr>
          <p:spPr>
            <a:xfrm>
              <a:off x="5989398" y="5260657"/>
              <a:ext cx="219075" cy="19050"/>
            </a:xfrm>
            <a:custGeom>
              <a:avLst/>
              <a:gdLst>
                <a:gd name="connsiteX0" fmla="*/ 197851 w 219075"/>
                <a:gd name="connsiteY0" fmla="*/ 7144 h 19050"/>
                <a:gd name="connsiteX1" fmla="*/ 22782 w 219075"/>
                <a:gd name="connsiteY1" fmla="*/ 7144 h 19050"/>
                <a:gd name="connsiteX2" fmla="*/ 15162 w 219075"/>
                <a:gd name="connsiteY2" fmla="*/ 8192 h 19050"/>
                <a:gd name="connsiteX3" fmla="*/ 7446 w 219075"/>
                <a:gd name="connsiteY3" fmla="*/ 11525 h 19050"/>
                <a:gd name="connsiteX4" fmla="*/ 15066 w 219075"/>
                <a:gd name="connsiteY4" fmla="*/ 13430 h 19050"/>
                <a:gd name="connsiteX5" fmla="*/ 205662 w 219075"/>
                <a:gd name="connsiteY5" fmla="*/ 13430 h 19050"/>
                <a:gd name="connsiteX6" fmla="*/ 213282 w 219075"/>
                <a:gd name="connsiteY6" fmla="*/ 11525 h 19050"/>
                <a:gd name="connsiteX7" fmla="*/ 205566 w 219075"/>
                <a:gd name="connsiteY7" fmla="*/ 8192 h 19050"/>
                <a:gd name="connsiteX8" fmla="*/ 197946 w 219075"/>
                <a:gd name="connsiteY8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075" h="19050">
                  <a:moveTo>
                    <a:pt x="197851" y="7144"/>
                  </a:moveTo>
                  <a:lnTo>
                    <a:pt x="22782" y="7144"/>
                  </a:lnTo>
                  <a:cubicBezTo>
                    <a:pt x="19257" y="7144"/>
                    <a:pt x="16114" y="7620"/>
                    <a:pt x="15162" y="8192"/>
                  </a:cubicBezTo>
                  <a:lnTo>
                    <a:pt x="7446" y="11525"/>
                  </a:lnTo>
                  <a:cubicBezTo>
                    <a:pt x="6018" y="12478"/>
                    <a:pt x="9828" y="13430"/>
                    <a:pt x="15066" y="13430"/>
                  </a:cubicBezTo>
                  <a:lnTo>
                    <a:pt x="205662" y="13430"/>
                  </a:lnTo>
                  <a:cubicBezTo>
                    <a:pt x="210900" y="13430"/>
                    <a:pt x="214710" y="12478"/>
                    <a:pt x="213282" y="11525"/>
                  </a:cubicBezTo>
                  <a:lnTo>
                    <a:pt x="205566" y="8192"/>
                  </a:lnTo>
                  <a:cubicBezTo>
                    <a:pt x="204614" y="7525"/>
                    <a:pt x="201471" y="7144"/>
                    <a:pt x="197946" y="71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0" name="Полилиния: фигура 30">
              <a:extLst>
                <a:ext uri="{FF2B5EF4-FFF2-40B4-BE49-F238E27FC236}">
                  <a16:creationId xmlns:a16="http://schemas.microsoft.com/office/drawing/2014/main" id="{2133978C-A68D-962F-7B3F-8C121D583304}"/>
                </a:ext>
              </a:extLst>
            </p:cNvPr>
            <p:cNvSpPr/>
            <p:nvPr/>
          </p:nvSpPr>
          <p:spPr>
            <a:xfrm>
              <a:off x="5865400" y="1648968"/>
              <a:ext cx="457200" cy="142875"/>
            </a:xfrm>
            <a:custGeom>
              <a:avLst/>
              <a:gdLst>
                <a:gd name="connsiteX0" fmla="*/ 390620 w 457200"/>
                <a:gd name="connsiteY0" fmla="*/ 136970 h 142875"/>
                <a:gd name="connsiteX1" fmla="*/ 72009 w 457200"/>
                <a:gd name="connsiteY1" fmla="*/ 136970 h 142875"/>
                <a:gd name="connsiteX2" fmla="*/ 7144 w 457200"/>
                <a:gd name="connsiteY2" fmla="*/ 72009 h 142875"/>
                <a:gd name="connsiteX3" fmla="*/ 7144 w 457200"/>
                <a:gd name="connsiteY3" fmla="*/ 72009 h 142875"/>
                <a:gd name="connsiteX4" fmla="*/ 72009 w 457200"/>
                <a:gd name="connsiteY4" fmla="*/ 7144 h 142875"/>
                <a:gd name="connsiteX5" fmla="*/ 390620 w 457200"/>
                <a:gd name="connsiteY5" fmla="*/ 7144 h 142875"/>
                <a:gd name="connsiteX6" fmla="*/ 455486 w 457200"/>
                <a:gd name="connsiteY6" fmla="*/ 72009 h 142875"/>
                <a:gd name="connsiteX7" fmla="*/ 455486 w 457200"/>
                <a:gd name="connsiteY7" fmla="*/ 72009 h 142875"/>
                <a:gd name="connsiteX8" fmla="*/ 390620 w 457200"/>
                <a:gd name="connsiteY8" fmla="*/ 13697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142875">
                  <a:moveTo>
                    <a:pt x="390620" y="136970"/>
                  </a:moveTo>
                  <a:lnTo>
                    <a:pt x="72009" y="136970"/>
                  </a:lnTo>
                  <a:cubicBezTo>
                    <a:pt x="36195" y="136970"/>
                    <a:pt x="7144" y="107918"/>
                    <a:pt x="7144" y="72009"/>
                  </a:cubicBezTo>
                  <a:lnTo>
                    <a:pt x="7144" y="72009"/>
                  </a:lnTo>
                  <a:cubicBezTo>
                    <a:pt x="7144" y="36195"/>
                    <a:pt x="36195" y="7144"/>
                    <a:pt x="72009" y="7144"/>
                  </a:cubicBezTo>
                  <a:lnTo>
                    <a:pt x="390620" y="7144"/>
                  </a:lnTo>
                  <a:cubicBezTo>
                    <a:pt x="426434" y="7144"/>
                    <a:pt x="455486" y="36195"/>
                    <a:pt x="455486" y="72009"/>
                  </a:cubicBezTo>
                  <a:lnTo>
                    <a:pt x="455486" y="72009"/>
                  </a:lnTo>
                  <a:cubicBezTo>
                    <a:pt x="455486" y="107823"/>
                    <a:pt x="426434" y="136970"/>
                    <a:pt x="390620" y="13697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1" name="Полилиния: фигура 31">
              <a:extLst>
                <a:ext uri="{FF2B5EF4-FFF2-40B4-BE49-F238E27FC236}">
                  <a16:creationId xmlns:a16="http://schemas.microsoft.com/office/drawing/2014/main" id="{E7337AD2-C975-8EEA-309F-C9BEC7D9B80A}"/>
                </a:ext>
              </a:extLst>
            </p:cNvPr>
            <p:cNvSpPr/>
            <p:nvPr/>
          </p:nvSpPr>
          <p:spPr>
            <a:xfrm>
              <a:off x="6202585" y="1685544"/>
              <a:ext cx="66675" cy="66675"/>
            </a:xfrm>
            <a:custGeom>
              <a:avLst/>
              <a:gdLst>
                <a:gd name="connsiteX0" fmla="*/ 63913 w 66675"/>
                <a:gd name="connsiteY0" fmla="*/ 35528 h 66675"/>
                <a:gd name="connsiteX1" fmla="*/ 35528 w 66675"/>
                <a:gd name="connsiteY1" fmla="*/ 63913 h 66675"/>
                <a:gd name="connsiteX2" fmla="*/ 7144 w 66675"/>
                <a:gd name="connsiteY2" fmla="*/ 35528 h 66675"/>
                <a:gd name="connsiteX3" fmla="*/ 35528 w 66675"/>
                <a:gd name="connsiteY3" fmla="*/ 7144 h 66675"/>
                <a:gd name="connsiteX4" fmla="*/ 63913 w 66675"/>
                <a:gd name="connsiteY4" fmla="*/ 3552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3913" y="35528"/>
                  </a:moveTo>
                  <a:cubicBezTo>
                    <a:pt x="63913" y="51205"/>
                    <a:pt x="51205" y="63913"/>
                    <a:pt x="35528" y="63913"/>
                  </a:cubicBezTo>
                  <a:cubicBezTo>
                    <a:pt x="19852" y="63913"/>
                    <a:pt x="7144" y="51205"/>
                    <a:pt x="7144" y="35528"/>
                  </a:cubicBezTo>
                  <a:cubicBezTo>
                    <a:pt x="7144" y="19852"/>
                    <a:pt x="19852" y="7144"/>
                    <a:pt x="35528" y="7144"/>
                  </a:cubicBezTo>
                  <a:cubicBezTo>
                    <a:pt x="51205" y="7144"/>
                    <a:pt x="63913" y="19852"/>
                    <a:pt x="63913" y="35528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pic>
          <p:nvPicPr>
            <p:cNvPr id="192" name="Рисунок 191">
              <a:extLst>
                <a:ext uri="{FF2B5EF4-FFF2-40B4-BE49-F238E27FC236}">
                  <a16:creationId xmlns:a16="http://schemas.microsoft.com/office/drawing/2014/main" id="{EBC94221-5003-CC9C-1BA6-39584F78B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0967" y="1694212"/>
              <a:ext cx="57150" cy="47625"/>
            </a:xfrm>
            <a:custGeom>
              <a:avLst/>
              <a:gdLst>
                <a:gd name="connsiteX0" fmla="*/ 0 w 57150"/>
                <a:gd name="connsiteY0" fmla="*/ 0 h 47625"/>
                <a:gd name="connsiteX1" fmla="*/ 57150 w 57150"/>
                <a:gd name="connsiteY1" fmla="*/ 0 h 47625"/>
                <a:gd name="connsiteX2" fmla="*/ 57150 w 57150"/>
                <a:gd name="connsiteY2" fmla="*/ 57150 h 47625"/>
                <a:gd name="connsiteX3" fmla="*/ 0 w 57150"/>
                <a:gd name="connsiteY3" fmla="*/ 5715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47625">
                  <a:moveTo>
                    <a:pt x="0" y="0"/>
                  </a:moveTo>
                  <a:lnTo>
                    <a:pt x="57150" y="0"/>
                  </a:lnTo>
                  <a:lnTo>
                    <a:pt x="57150" y="57150"/>
                  </a:lnTo>
                  <a:lnTo>
                    <a:pt x="0" y="57150"/>
                  </a:lnTo>
                  <a:close/>
                </a:path>
              </a:pathLst>
            </a:custGeom>
            <a:ln/>
          </p:spPr>
        </p:pic>
        <p:sp>
          <p:nvSpPr>
            <p:cNvPr id="193" name="Полилиния: фигура 33">
              <a:extLst>
                <a:ext uri="{FF2B5EF4-FFF2-40B4-BE49-F238E27FC236}">
                  <a16:creationId xmlns:a16="http://schemas.microsoft.com/office/drawing/2014/main" id="{D717B4FB-A27A-CAA6-3D77-01AD01672953}"/>
                </a:ext>
              </a:extLst>
            </p:cNvPr>
            <p:cNvSpPr/>
            <p:nvPr/>
          </p:nvSpPr>
          <p:spPr>
            <a:xfrm>
              <a:off x="6214777" y="1697736"/>
              <a:ext cx="38100" cy="38100"/>
            </a:xfrm>
            <a:custGeom>
              <a:avLst/>
              <a:gdLst>
                <a:gd name="connsiteX0" fmla="*/ 39529 w 38100"/>
                <a:gd name="connsiteY0" fmla="*/ 23336 h 38100"/>
                <a:gd name="connsiteX1" fmla="*/ 23336 w 38100"/>
                <a:gd name="connsiteY1" fmla="*/ 39529 h 38100"/>
                <a:gd name="connsiteX2" fmla="*/ 7144 w 38100"/>
                <a:gd name="connsiteY2" fmla="*/ 23336 h 38100"/>
                <a:gd name="connsiteX3" fmla="*/ 23336 w 38100"/>
                <a:gd name="connsiteY3" fmla="*/ 7144 h 38100"/>
                <a:gd name="connsiteX4" fmla="*/ 39529 w 38100"/>
                <a:gd name="connsiteY4" fmla="*/ 2333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9529" y="23336"/>
                  </a:moveTo>
                  <a:cubicBezTo>
                    <a:pt x="39529" y="32279"/>
                    <a:pt x="32279" y="39529"/>
                    <a:pt x="23336" y="39529"/>
                  </a:cubicBezTo>
                  <a:cubicBezTo>
                    <a:pt x="14393" y="39529"/>
                    <a:pt x="7144" y="32279"/>
                    <a:pt x="7144" y="23336"/>
                  </a:cubicBezTo>
                  <a:cubicBezTo>
                    <a:pt x="7144" y="14393"/>
                    <a:pt x="14393" y="7144"/>
                    <a:pt x="23336" y="7144"/>
                  </a:cubicBezTo>
                  <a:cubicBezTo>
                    <a:pt x="32279" y="7144"/>
                    <a:pt x="39529" y="14393"/>
                    <a:pt x="39529" y="23336"/>
                  </a:cubicBezTo>
                  <a:close/>
                </a:path>
              </a:pathLst>
            </a:custGeom>
            <a:solidFill>
              <a:srgbClr val="0B13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4" name="Полилиния: фигура 34">
              <a:extLst>
                <a:ext uri="{FF2B5EF4-FFF2-40B4-BE49-F238E27FC236}">
                  <a16:creationId xmlns:a16="http://schemas.microsoft.com/office/drawing/2014/main" id="{34C8B6EF-76B0-66A8-48F8-451128B8EF55}"/>
                </a:ext>
              </a:extLst>
            </p:cNvPr>
            <p:cNvSpPr/>
            <p:nvPr/>
          </p:nvSpPr>
          <p:spPr>
            <a:xfrm>
              <a:off x="6216682" y="1699736"/>
              <a:ext cx="38100" cy="38100"/>
            </a:xfrm>
            <a:custGeom>
              <a:avLst/>
              <a:gdLst>
                <a:gd name="connsiteX0" fmla="*/ 35528 w 38100"/>
                <a:gd name="connsiteY0" fmla="*/ 21336 h 38100"/>
                <a:gd name="connsiteX1" fmla="*/ 21336 w 38100"/>
                <a:gd name="connsiteY1" fmla="*/ 35528 h 38100"/>
                <a:gd name="connsiteX2" fmla="*/ 7144 w 38100"/>
                <a:gd name="connsiteY2" fmla="*/ 21336 h 38100"/>
                <a:gd name="connsiteX3" fmla="*/ 21336 w 38100"/>
                <a:gd name="connsiteY3" fmla="*/ 7144 h 38100"/>
                <a:gd name="connsiteX4" fmla="*/ 35528 w 38100"/>
                <a:gd name="connsiteY4" fmla="*/ 2133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5528" y="21336"/>
                  </a:moveTo>
                  <a:cubicBezTo>
                    <a:pt x="35528" y="29147"/>
                    <a:pt x="29147" y="35528"/>
                    <a:pt x="21336" y="35528"/>
                  </a:cubicBezTo>
                  <a:cubicBezTo>
                    <a:pt x="13525" y="35528"/>
                    <a:pt x="7144" y="29242"/>
                    <a:pt x="7144" y="21336"/>
                  </a:cubicBezTo>
                  <a:cubicBezTo>
                    <a:pt x="7144" y="13430"/>
                    <a:pt x="13430" y="7144"/>
                    <a:pt x="21336" y="7144"/>
                  </a:cubicBezTo>
                  <a:cubicBezTo>
                    <a:pt x="29242" y="7144"/>
                    <a:pt x="35528" y="13430"/>
                    <a:pt x="35528" y="21336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5" name="Полилиния: фигура 35">
              <a:extLst>
                <a:ext uri="{FF2B5EF4-FFF2-40B4-BE49-F238E27FC236}">
                  <a16:creationId xmlns:a16="http://schemas.microsoft.com/office/drawing/2014/main" id="{C4E22E47-5653-9FC4-E418-B13F750799A0}"/>
                </a:ext>
              </a:extLst>
            </p:cNvPr>
            <p:cNvSpPr/>
            <p:nvPr/>
          </p:nvSpPr>
          <p:spPr>
            <a:xfrm>
              <a:off x="6216682" y="1699736"/>
              <a:ext cx="38100" cy="38100"/>
            </a:xfrm>
            <a:custGeom>
              <a:avLst/>
              <a:gdLst>
                <a:gd name="connsiteX0" fmla="*/ 35528 w 38100"/>
                <a:gd name="connsiteY0" fmla="*/ 21336 h 38100"/>
                <a:gd name="connsiteX1" fmla="*/ 21336 w 38100"/>
                <a:gd name="connsiteY1" fmla="*/ 35528 h 38100"/>
                <a:gd name="connsiteX2" fmla="*/ 7144 w 38100"/>
                <a:gd name="connsiteY2" fmla="*/ 21336 h 38100"/>
                <a:gd name="connsiteX3" fmla="*/ 21336 w 38100"/>
                <a:gd name="connsiteY3" fmla="*/ 7144 h 38100"/>
                <a:gd name="connsiteX4" fmla="*/ 35528 w 38100"/>
                <a:gd name="connsiteY4" fmla="*/ 2133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5528" y="21336"/>
                  </a:moveTo>
                  <a:cubicBezTo>
                    <a:pt x="35528" y="29147"/>
                    <a:pt x="29147" y="35528"/>
                    <a:pt x="21336" y="35528"/>
                  </a:cubicBezTo>
                  <a:cubicBezTo>
                    <a:pt x="13525" y="35528"/>
                    <a:pt x="7144" y="29242"/>
                    <a:pt x="7144" y="21336"/>
                  </a:cubicBezTo>
                  <a:cubicBezTo>
                    <a:pt x="7144" y="13430"/>
                    <a:pt x="13430" y="7144"/>
                    <a:pt x="21336" y="7144"/>
                  </a:cubicBezTo>
                  <a:cubicBezTo>
                    <a:pt x="29242" y="7144"/>
                    <a:pt x="35528" y="13430"/>
                    <a:pt x="35528" y="21336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6" name="Полилиния: фигура 36">
              <a:extLst>
                <a:ext uri="{FF2B5EF4-FFF2-40B4-BE49-F238E27FC236}">
                  <a16:creationId xmlns:a16="http://schemas.microsoft.com/office/drawing/2014/main" id="{288CF8AC-8E86-147B-676C-4A0A4618F6E0}"/>
                </a:ext>
              </a:extLst>
            </p:cNvPr>
            <p:cNvSpPr/>
            <p:nvPr/>
          </p:nvSpPr>
          <p:spPr>
            <a:xfrm>
              <a:off x="6233636" y="1716215"/>
              <a:ext cx="19050" cy="19050"/>
            </a:xfrm>
            <a:custGeom>
              <a:avLst/>
              <a:gdLst>
                <a:gd name="connsiteX0" fmla="*/ 17240 w 19050"/>
                <a:gd name="connsiteY0" fmla="*/ 12192 h 19050"/>
                <a:gd name="connsiteX1" fmla="*/ 12192 w 19050"/>
                <a:gd name="connsiteY1" fmla="*/ 7144 h 19050"/>
                <a:gd name="connsiteX2" fmla="*/ 7144 w 19050"/>
                <a:gd name="connsiteY2" fmla="*/ 12192 h 19050"/>
                <a:gd name="connsiteX3" fmla="*/ 12192 w 19050"/>
                <a:gd name="connsiteY3" fmla="*/ 17240 h 19050"/>
                <a:gd name="connsiteX4" fmla="*/ 17240 w 19050"/>
                <a:gd name="connsiteY4" fmla="*/ 1219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7240" y="12192"/>
                  </a:moveTo>
                  <a:cubicBezTo>
                    <a:pt x="17240" y="9430"/>
                    <a:pt x="14954" y="7144"/>
                    <a:pt x="12192" y="7144"/>
                  </a:cubicBezTo>
                  <a:cubicBezTo>
                    <a:pt x="9430" y="7144"/>
                    <a:pt x="7144" y="9430"/>
                    <a:pt x="7144" y="12192"/>
                  </a:cubicBezTo>
                  <a:cubicBezTo>
                    <a:pt x="7144" y="14954"/>
                    <a:pt x="9430" y="17240"/>
                    <a:pt x="12192" y="17240"/>
                  </a:cubicBezTo>
                  <a:cubicBezTo>
                    <a:pt x="14954" y="17240"/>
                    <a:pt x="17240" y="14954"/>
                    <a:pt x="17240" y="12192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0377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2">
            <a:extLst>
              <a:ext uri="{FF2B5EF4-FFF2-40B4-BE49-F238E27FC236}">
                <a16:creationId xmlns:a16="http://schemas.microsoft.com/office/drawing/2014/main" id="{24F452BD-B318-4752-95A0-FE784050E11F}"/>
              </a:ext>
            </a:extLst>
          </p:cNvPr>
          <p:cNvGrpSpPr>
            <a:grpSpLocks noChangeAspect="1"/>
          </p:cNvGrpSpPr>
          <p:nvPr/>
        </p:nvGrpSpPr>
        <p:grpSpPr>
          <a:xfrm>
            <a:off x="1149124" y="1149443"/>
            <a:ext cx="4267960" cy="2822929"/>
            <a:chOff x="1027152" y="2693983"/>
            <a:chExt cx="6796849" cy="4462905"/>
          </a:xfrm>
        </p:grpSpPr>
        <p:grpSp>
          <p:nvGrpSpPr>
            <p:cNvPr id="9" name="Group 83">
              <a:extLst>
                <a:ext uri="{FF2B5EF4-FFF2-40B4-BE49-F238E27FC236}">
                  <a16:creationId xmlns:a16="http://schemas.microsoft.com/office/drawing/2014/main" id="{FD5311CA-A8DA-4752-BCCC-9D77C86DAA8A}"/>
                </a:ext>
              </a:extLst>
            </p:cNvPr>
            <p:cNvGrpSpPr/>
            <p:nvPr/>
          </p:nvGrpSpPr>
          <p:grpSpPr>
            <a:xfrm>
              <a:off x="1027152" y="2693983"/>
              <a:ext cx="6796849" cy="4462905"/>
              <a:chOff x="1027152" y="2693983"/>
              <a:chExt cx="6796849" cy="4462905"/>
            </a:xfrm>
          </p:grpSpPr>
          <p:sp>
            <p:nvSpPr>
              <p:cNvPr id="12" name="AutoShape 1">
                <a:extLst>
                  <a:ext uri="{FF2B5EF4-FFF2-40B4-BE49-F238E27FC236}">
                    <a16:creationId xmlns:a16="http://schemas.microsoft.com/office/drawing/2014/main" id="{C5DD9855-9040-4A8E-8FC7-2A87D71D92A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29339" y="2693983"/>
                <a:ext cx="6794662" cy="4462905"/>
              </a:xfrm>
              <a:prstGeom prst="roundRect">
                <a:avLst>
                  <a:gd name="adj" fmla="val 1292"/>
                </a:avLst>
              </a:prstGeom>
              <a:solidFill>
                <a:srgbClr val="201E42">
                  <a:alpha val="50000"/>
                </a:srgbClr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1CA962FF-DEAF-450E-BAC9-2CBF039F5E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7152" y="3024940"/>
                <a:ext cx="6794663" cy="31591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14" name="AutoShape 3">
                <a:extLst>
                  <a:ext uri="{FF2B5EF4-FFF2-40B4-BE49-F238E27FC236}">
                    <a16:creationId xmlns:a16="http://schemas.microsoft.com/office/drawing/2014/main" id="{29B32C08-05E5-455D-AB4B-FA780C0B9C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5351" y="2779230"/>
                <a:ext cx="2717865" cy="561624"/>
              </a:xfrm>
              <a:prstGeom prst="roundRect">
                <a:avLst>
                  <a:gd name="adj" fmla="val 11986"/>
                </a:avLst>
              </a:prstGeom>
              <a:solidFill>
                <a:schemeClr val="accent6">
                  <a:lumMod val="50000"/>
                </a:schemeClr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15" name="Oval 4">
                <a:extLst>
                  <a:ext uri="{FF2B5EF4-FFF2-40B4-BE49-F238E27FC236}">
                    <a16:creationId xmlns:a16="http://schemas.microsoft.com/office/drawing/2014/main" id="{DB5DCAC2-FF8B-4D8A-8761-EF6BE6B4C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7753" y="2814331"/>
                <a:ext cx="95903" cy="95276"/>
              </a:xfrm>
              <a:prstGeom prst="ellipse">
                <a:avLst/>
              </a:prstGeom>
              <a:solidFill>
                <a:schemeClr val="accent2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16" name="Oval 5">
                <a:extLst>
                  <a:ext uri="{FF2B5EF4-FFF2-40B4-BE49-F238E27FC236}">
                    <a16:creationId xmlns:a16="http://schemas.microsoft.com/office/drawing/2014/main" id="{A18062AF-728F-4F67-A9EE-6DA3DC1E6B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7620" y="2814331"/>
                <a:ext cx="95903" cy="95276"/>
              </a:xfrm>
              <a:prstGeom prst="ellipse">
                <a:avLst/>
              </a:prstGeom>
              <a:solidFill>
                <a:schemeClr val="accent3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17" name="Oval 6">
                <a:extLst>
                  <a:ext uri="{FF2B5EF4-FFF2-40B4-BE49-F238E27FC236}">
                    <a16:creationId xmlns:a16="http://schemas.microsoft.com/office/drawing/2014/main" id="{1F8B8CA3-31B9-4E3E-89F8-B823F31C1C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486" y="2814331"/>
                <a:ext cx="95903" cy="95276"/>
              </a:xfrm>
              <a:prstGeom prst="ellipse">
                <a:avLst/>
              </a:prstGeom>
              <a:solidFill>
                <a:schemeClr val="accent4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18" name="Rectangle 92">
                <a:extLst>
                  <a:ext uri="{FF2B5EF4-FFF2-40B4-BE49-F238E27FC236}">
                    <a16:creationId xmlns:a16="http://schemas.microsoft.com/office/drawing/2014/main" id="{C40CC64C-4BDE-4B83-ACBA-76BBEC31E3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5844" y="3085114"/>
                <a:ext cx="5104773" cy="20058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B3B3B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grpSp>
            <p:nvGrpSpPr>
              <p:cNvPr id="19" name="Group 93">
                <a:extLst>
                  <a:ext uri="{FF2B5EF4-FFF2-40B4-BE49-F238E27FC236}">
                    <a16:creationId xmlns:a16="http://schemas.microsoft.com/office/drawing/2014/main" id="{021FE07F-E9DB-428E-864C-12ABBB046C13}"/>
                  </a:ext>
                </a:extLst>
              </p:cNvPr>
              <p:cNvGrpSpPr/>
              <p:nvPr/>
            </p:nvGrpSpPr>
            <p:grpSpPr>
              <a:xfrm>
                <a:off x="7494380" y="2779230"/>
                <a:ext cx="155357" cy="155272"/>
                <a:chOff x="4763" y="0"/>
                <a:chExt cx="2900362" cy="2898775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2" name="Freeform 13">
                  <a:extLst>
                    <a:ext uri="{FF2B5EF4-FFF2-40B4-BE49-F238E27FC236}">
                      <a16:creationId xmlns:a16="http://schemas.microsoft.com/office/drawing/2014/main" id="{8251ED56-D5C4-4244-B7B8-9CC65D6F8A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3" y="0"/>
                  <a:ext cx="727075" cy="722313"/>
                </a:xfrm>
                <a:custGeom>
                  <a:avLst/>
                  <a:gdLst>
                    <a:gd name="T0" fmla="*/ 168 w 193"/>
                    <a:gd name="T1" fmla="*/ 0 h 192"/>
                    <a:gd name="T2" fmla="*/ 24 w 193"/>
                    <a:gd name="T3" fmla="*/ 0 h 192"/>
                    <a:gd name="T4" fmla="*/ 0 w 193"/>
                    <a:gd name="T5" fmla="*/ 24 h 192"/>
                    <a:gd name="T6" fmla="*/ 0 w 193"/>
                    <a:gd name="T7" fmla="*/ 168 h 192"/>
                    <a:gd name="T8" fmla="*/ 24 w 193"/>
                    <a:gd name="T9" fmla="*/ 192 h 192"/>
                    <a:gd name="T10" fmla="*/ 168 w 193"/>
                    <a:gd name="T11" fmla="*/ 192 h 192"/>
                    <a:gd name="T12" fmla="*/ 193 w 193"/>
                    <a:gd name="T13" fmla="*/ 168 h 192"/>
                    <a:gd name="T14" fmla="*/ 193 w 193"/>
                    <a:gd name="T15" fmla="*/ 24 h 192"/>
                    <a:gd name="T16" fmla="*/ 168 w 193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2" y="192"/>
                        <a:pt x="193" y="182"/>
                        <a:pt x="193" y="168"/>
                      </a:cubicBezTo>
                      <a:cubicBezTo>
                        <a:pt x="193" y="24"/>
                        <a:pt x="193" y="24"/>
                        <a:pt x="193" y="24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23" name="Freeform 14">
                  <a:extLst>
                    <a:ext uri="{FF2B5EF4-FFF2-40B4-BE49-F238E27FC236}">
                      <a16:creationId xmlns:a16="http://schemas.microsoft.com/office/drawing/2014/main" id="{ECE11028-B7CA-451E-851D-176871A08F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3" y="1087438"/>
                  <a:ext cx="727075" cy="722313"/>
                </a:xfrm>
                <a:custGeom>
                  <a:avLst/>
                  <a:gdLst>
                    <a:gd name="T0" fmla="*/ 168 w 193"/>
                    <a:gd name="T1" fmla="*/ 0 h 192"/>
                    <a:gd name="T2" fmla="*/ 24 w 193"/>
                    <a:gd name="T3" fmla="*/ 0 h 192"/>
                    <a:gd name="T4" fmla="*/ 0 w 193"/>
                    <a:gd name="T5" fmla="*/ 24 h 192"/>
                    <a:gd name="T6" fmla="*/ 0 w 193"/>
                    <a:gd name="T7" fmla="*/ 168 h 192"/>
                    <a:gd name="T8" fmla="*/ 24 w 193"/>
                    <a:gd name="T9" fmla="*/ 192 h 192"/>
                    <a:gd name="T10" fmla="*/ 168 w 193"/>
                    <a:gd name="T11" fmla="*/ 192 h 192"/>
                    <a:gd name="T12" fmla="*/ 193 w 193"/>
                    <a:gd name="T13" fmla="*/ 168 h 192"/>
                    <a:gd name="T14" fmla="*/ 193 w 193"/>
                    <a:gd name="T15" fmla="*/ 24 h 192"/>
                    <a:gd name="T16" fmla="*/ 168 w 193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2" y="192"/>
                        <a:pt x="193" y="181"/>
                        <a:pt x="193" y="168"/>
                      </a:cubicBezTo>
                      <a:cubicBezTo>
                        <a:pt x="193" y="24"/>
                        <a:pt x="193" y="24"/>
                        <a:pt x="193" y="24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24" name="Freeform 15">
                  <a:extLst>
                    <a:ext uri="{FF2B5EF4-FFF2-40B4-BE49-F238E27FC236}">
                      <a16:creationId xmlns:a16="http://schemas.microsoft.com/office/drawing/2014/main" id="{C663966C-C5F6-4AF2-AC81-EF7A040B74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3" y="2171700"/>
                  <a:ext cx="727075" cy="727075"/>
                </a:xfrm>
                <a:custGeom>
                  <a:avLst/>
                  <a:gdLst>
                    <a:gd name="T0" fmla="*/ 168 w 193"/>
                    <a:gd name="T1" fmla="*/ 0 h 193"/>
                    <a:gd name="T2" fmla="*/ 24 w 193"/>
                    <a:gd name="T3" fmla="*/ 0 h 193"/>
                    <a:gd name="T4" fmla="*/ 0 w 193"/>
                    <a:gd name="T5" fmla="*/ 25 h 193"/>
                    <a:gd name="T6" fmla="*/ 0 w 193"/>
                    <a:gd name="T7" fmla="*/ 169 h 193"/>
                    <a:gd name="T8" fmla="*/ 24 w 193"/>
                    <a:gd name="T9" fmla="*/ 193 h 193"/>
                    <a:gd name="T10" fmla="*/ 168 w 193"/>
                    <a:gd name="T11" fmla="*/ 193 h 193"/>
                    <a:gd name="T12" fmla="*/ 193 w 193"/>
                    <a:gd name="T13" fmla="*/ 169 h 193"/>
                    <a:gd name="T14" fmla="*/ 193 w 193"/>
                    <a:gd name="T15" fmla="*/ 25 h 193"/>
                    <a:gd name="T16" fmla="*/ 168 w 193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1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2" y="193"/>
                        <a:pt x="193" y="182"/>
                        <a:pt x="193" y="169"/>
                      </a:cubicBezTo>
                      <a:cubicBezTo>
                        <a:pt x="193" y="25"/>
                        <a:pt x="193" y="25"/>
                        <a:pt x="193" y="25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25" name="Freeform 16">
                  <a:extLst>
                    <a:ext uri="{FF2B5EF4-FFF2-40B4-BE49-F238E27FC236}">
                      <a16:creationId xmlns:a16="http://schemas.microsoft.com/office/drawing/2014/main" id="{1231452A-2DB6-4628-B13E-989E319678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3788" y="0"/>
                  <a:ext cx="722312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2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26" name="Freeform 17">
                  <a:extLst>
                    <a:ext uri="{FF2B5EF4-FFF2-40B4-BE49-F238E27FC236}">
                      <a16:creationId xmlns:a16="http://schemas.microsoft.com/office/drawing/2014/main" id="{02B5F533-7190-4486-800E-50B9DEE2EC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3788" y="1087438"/>
                  <a:ext cx="722312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1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27" name="Freeform 18">
                  <a:extLst>
                    <a:ext uri="{FF2B5EF4-FFF2-40B4-BE49-F238E27FC236}">
                      <a16:creationId xmlns:a16="http://schemas.microsoft.com/office/drawing/2014/main" id="{E1197ACF-D4F7-4F4F-B51B-31BAB03203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3788" y="2171700"/>
                  <a:ext cx="722312" cy="727075"/>
                </a:xfrm>
                <a:custGeom>
                  <a:avLst/>
                  <a:gdLst>
                    <a:gd name="T0" fmla="*/ 168 w 192"/>
                    <a:gd name="T1" fmla="*/ 0 h 193"/>
                    <a:gd name="T2" fmla="*/ 24 w 192"/>
                    <a:gd name="T3" fmla="*/ 0 h 193"/>
                    <a:gd name="T4" fmla="*/ 0 w 192"/>
                    <a:gd name="T5" fmla="*/ 25 h 193"/>
                    <a:gd name="T6" fmla="*/ 0 w 192"/>
                    <a:gd name="T7" fmla="*/ 169 h 193"/>
                    <a:gd name="T8" fmla="*/ 24 w 192"/>
                    <a:gd name="T9" fmla="*/ 193 h 193"/>
                    <a:gd name="T10" fmla="*/ 168 w 192"/>
                    <a:gd name="T11" fmla="*/ 193 h 193"/>
                    <a:gd name="T12" fmla="*/ 192 w 192"/>
                    <a:gd name="T13" fmla="*/ 169 h 193"/>
                    <a:gd name="T14" fmla="*/ 192 w 192"/>
                    <a:gd name="T15" fmla="*/ 25 h 193"/>
                    <a:gd name="T16" fmla="*/ 168 w 192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1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1" y="193"/>
                        <a:pt x="192" y="182"/>
                        <a:pt x="192" y="169"/>
                      </a:cubicBezTo>
                      <a:cubicBezTo>
                        <a:pt x="192" y="25"/>
                        <a:pt x="192" y="25"/>
                        <a:pt x="192" y="25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28" name="Freeform 19">
                  <a:extLst>
                    <a:ext uri="{FF2B5EF4-FFF2-40B4-BE49-F238E27FC236}">
                      <a16:creationId xmlns:a16="http://schemas.microsoft.com/office/drawing/2014/main" id="{305C916E-AA00-40D3-979E-8385C880D1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1225" y="0"/>
                  <a:ext cx="723900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0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2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29" name="Freeform 20">
                  <a:extLst>
                    <a:ext uri="{FF2B5EF4-FFF2-40B4-BE49-F238E27FC236}">
                      <a16:creationId xmlns:a16="http://schemas.microsoft.com/office/drawing/2014/main" id="{606A4951-C43E-4D62-8601-77DAE03DB7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1225" y="1087438"/>
                  <a:ext cx="723900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0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1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30" name="Freeform 21">
                  <a:extLst>
                    <a:ext uri="{FF2B5EF4-FFF2-40B4-BE49-F238E27FC236}">
                      <a16:creationId xmlns:a16="http://schemas.microsoft.com/office/drawing/2014/main" id="{E4DF5AB0-92B8-4555-8BFE-FEB94F35CC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1225" y="2171700"/>
                  <a:ext cx="723900" cy="727075"/>
                </a:xfrm>
                <a:custGeom>
                  <a:avLst/>
                  <a:gdLst>
                    <a:gd name="T0" fmla="*/ 168 w 192"/>
                    <a:gd name="T1" fmla="*/ 0 h 193"/>
                    <a:gd name="T2" fmla="*/ 24 w 192"/>
                    <a:gd name="T3" fmla="*/ 0 h 193"/>
                    <a:gd name="T4" fmla="*/ 0 w 192"/>
                    <a:gd name="T5" fmla="*/ 25 h 193"/>
                    <a:gd name="T6" fmla="*/ 0 w 192"/>
                    <a:gd name="T7" fmla="*/ 169 h 193"/>
                    <a:gd name="T8" fmla="*/ 24 w 192"/>
                    <a:gd name="T9" fmla="*/ 193 h 193"/>
                    <a:gd name="T10" fmla="*/ 168 w 192"/>
                    <a:gd name="T11" fmla="*/ 193 h 193"/>
                    <a:gd name="T12" fmla="*/ 192 w 192"/>
                    <a:gd name="T13" fmla="*/ 169 h 193"/>
                    <a:gd name="T14" fmla="*/ 192 w 192"/>
                    <a:gd name="T15" fmla="*/ 25 h 193"/>
                    <a:gd name="T16" fmla="*/ 168 w 192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0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1" y="193"/>
                        <a:pt x="192" y="182"/>
                        <a:pt x="192" y="169"/>
                      </a:cubicBezTo>
                      <a:cubicBezTo>
                        <a:pt x="192" y="25"/>
                        <a:pt x="192" y="25"/>
                        <a:pt x="192" y="25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</p:grp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C904AC4F-21D6-40FC-874A-C69831B8A24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7497092" y="3115886"/>
                <a:ext cx="146921" cy="128651"/>
              </a:xfrm>
              <a:custGeom>
                <a:avLst/>
                <a:gdLst>
                  <a:gd name="T0" fmla="*/ 504 w 896"/>
                  <a:gd name="T1" fmla="*/ 0 h 784"/>
                  <a:gd name="T2" fmla="*/ 116 w 896"/>
                  <a:gd name="T3" fmla="*/ 336 h 784"/>
                  <a:gd name="T4" fmla="*/ 0 w 896"/>
                  <a:gd name="T5" fmla="*/ 336 h 784"/>
                  <a:gd name="T6" fmla="*/ 168 w 896"/>
                  <a:gd name="T7" fmla="*/ 560 h 784"/>
                  <a:gd name="T8" fmla="*/ 336 w 896"/>
                  <a:gd name="T9" fmla="*/ 336 h 784"/>
                  <a:gd name="T10" fmla="*/ 230 w 896"/>
                  <a:gd name="T11" fmla="*/ 336 h 784"/>
                  <a:gd name="T12" fmla="*/ 504 w 896"/>
                  <a:gd name="T13" fmla="*/ 112 h 784"/>
                  <a:gd name="T14" fmla="*/ 784 w 896"/>
                  <a:gd name="T15" fmla="*/ 392 h 784"/>
                  <a:gd name="T16" fmla="*/ 504 w 896"/>
                  <a:gd name="T17" fmla="*/ 672 h 784"/>
                  <a:gd name="T18" fmla="*/ 504 w 896"/>
                  <a:gd name="T19" fmla="*/ 784 h 784"/>
                  <a:gd name="T20" fmla="*/ 896 w 896"/>
                  <a:gd name="T21" fmla="*/ 392 h 784"/>
                  <a:gd name="T22" fmla="*/ 504 w 896"/>
                  <a:gd name="T23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96" h="784">
                    <a:moveTo>
                      <a:pt x="504" y="0"/>
                    </a:moveTo>
                    <a:cubicBezTo>
                      <a:pt x="307" y="0"/>
                      <a:pt x="144" y="146"/>
                      <a:pt x="116" y="336"/>
                    </a:cubicBezTo>
                    <a:cubicBezTo>
                      <a:pt x="0" y="336"/>
                      <a:pt x="0" y="336"/>
                      <a:pt x="0" y="336"/>
                    </a:cubicBezTo>
                    <a:cubicBezTo>
                      <a:pt x="168" y="560"/>
                      <a:pt x="168" y="560"/>
                      <a:pt x="168" y="560"/>
                    </a:cubicBezTo>
                    <a:cubicBezTo>
                      <a:pt x="336" y="336"/>
                      <a:pt x="336" y="336"/>
                      <a:pt x="336" y="336"/>
                    </a:cubicBezTo>
                    <a:cubicBezTo>
                      <a:pt x="230" y="336"/>
                      <a:pt x="230" y="336"/>
                      <a:pt x="230" y="336"/>
                    </a:cubicBezTo>
                    <a:cubicBezTo>
                      <a:pt x="256" y="208"/>
                      <a:pt x="369" y="112"/>
                      <a:pt x="504" y="112"/>
                    </a:cubicBezTo>
                    <a:cubicBezTo>
                      <a:pt x="658" y="112"/>
                      <a:pt x="784" y="238"/>
                      <a:pt x="784" y="392"/>
                    </a:cubicBezTo>
                    <a:cubicBezTo>
                      <a:pt x="784" y="546"/>
                      <a:pt x="658" y="672"/>
                      <a:pt x="504" y="672"/>
                    </a:cubicBezTo>
                    <a:cubicBezTo>
                      <a:pt x="504" y="784"/>
                      <a:pt x="504" y="784"/>
                      <a:pt x="504" y="784"/>
                    </a:cubicBezTo>
                    <a:cubicBezTo>
                      <a:pt x="721" y="784"/>
                      <a:pt x="896" y="609"/>
                      <a:pt x="896" y="392"/>
                    </a:cubicBezTo>
                    <a:cubicBezTo>
                      <a:pt x="896" y="175"/>
                      <a:pt x="721" y="0"/>
                      <a:pt x="504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21" name="Oval 6">
                <a:extLst>
                  <a:ext uri="{FF2B5EF4-FFF2-40B4-BE49-F238E27FC236}">
                    <a16:creationId xmlns:a16="http://schemas.microsoft.com/office/drawing/2014/main" id="{008AEF74-0CB4-4F9D-941F-B3FDCFD4AC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635" y="2814331"/>
                <a:ext cx="95903" cy="95276"/>
              </a:xfrm>
              <a:prstGeom prst="ellipse">
                <a:avLst/>
              </a:prstGeom>
              <a:solidFill>
                <a:schemeClr val="accent5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F43D9F-F201-460A-B5AB-10C4C6323FC9}"/>
                </a:ext>
              </a:extLst>
            </p:cNvPr>
            <p:cNvSpPr txBox="1"/>
            <p:nvPr/>
          </p:nvSpPr>
          <p:spPr>
            <a:xfrm>
              <a:off x="2391108" y="2996115"/>
              <a:ext cx="1667508" cy="389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/>
                  </a:solidFill>
                  <a:latin typeface="Poppins Light" charset="0"/>
                  <a:ea typeface="Poppins Light" charset="0"/>
                  <a:cs typeface="Poppins Light" charset="0"/>
                </a:rPr>
                <a:t>localhost:</a:t>
              </a:r>
              <a:r>
                <a:rPr lang="ru-RU" sz="1000" dirty="0">
                  <a:latin typeface="Poppins Light" charset="0"/>
                  <a:ea typeface="Poppins Light" charset="0"/>
                  <a:cs typeface="Poppins Light" charset="0"/>
                </a:rPr>
                <a:t>5173</a:t>
              </a:r>
              <a:endParaRPr lang="id-ID" sz="10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endParaRPr>
            </a:p>
          </p:txBody>
        </p:sp>
        <p:sp>
          <p:nvSpPr>
            <p:cNvPr id="11" name="Freeform 29">
              <a:extLst>
                <a:ext uri="{FF2B5EF4-FFF2-40B4-BE49-F238E27FC236}">
                  <a16:creationId xmlns:a16="http://schemas.microsoft.com/office/drawing/2014/main" id="{773BAD95-B78D-42DD-A801-8B84C3BF5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69943" y="3130076"/>
              <a:ext cx="115372" cy="115448"/>
            </a:xfrm>
            <a:custGeom>
              <a:avLst/>
              <a:gdLst>
                <a:gd name="T0" fmla="*/ 0 w 636"/>
                <a:gd name="T1" fmla="*/ 318 h 636"/>
                <a:gd name="T2" fmla="*/ 636 w 636"/>
                <a:gd name="T3" fmla="*/ 318 h 636"/>
                <a:gd name="T4" fmla="*/ 594 w 636"/>
                <a:gd name="T5" fmla="*/ 308 h 636"/>
                <a:gd name="T6" fmla="*/ 448 w 636"/>
                <a:gd name="T7" fmla="*/ 179 h 636"/>
                <a:gd name="T8" fmla="*/ 594 w 636"/>
                <a:gd name="T9" fmla="*/ 308 h 636"/>
                <a:gd name="T10" fmla="*/ 223 w 636"/>
                <a:gd name="T11" fmla="*/ 486 h 636"/>
                <a:gd name="T12" fmla="*/ 308 w 636"/>
                <a:gd name="T13" fmla="*/ 594 h 636"/>
                <a:gd name="T14" fmla="*/ 329 w 636"/>
                <a:gd name="T15" fmla="*/ 42 h 636"/>
                <a:gd name="T16" fmla="*/ 328 w 636"/>
                <a:gd name="T17" fmla="*/ 184 h 636"/>
                <a:gd name="T18" fmla="*/ 329 w 636"/>
                <a:gd name="T19" fmla="*/ 42 h 636"/>
                <a:gd name="T20" fmla="*/ 510 w 636"/>
                <a:gd name="T21" fmla="*/ 119 h 636"/>
                <a:gd name="T22" fmla="*/ 363 w 636"/>
                <a:gd name="T23" fmla="*/ 45 h 636"/>
                <a:gd name="T24" fmla="*/ 308 w 636"/>
                <a:gd name="T25" fmla="*/ 184 h 636"/>
                <a:gd name="T26" fmla="*/ 307 w 636"/>
                <a:gd name="T27" fmla="*/ 42 h 636"/>
                <a:gd name="T28" fmla="*/ 196 w 636"/>
                <a:gd name="T29" fmla="*/ 160 h 636"/>
                <a:gd name="T30" fmla="*/ 273 w 636"/>
                <a:gd name="T31" fmla="*/ 45 h 636"/>
                <a:gd name="T32" fmla="*/ 207 w 636"/>
                <a:gd name="T33" fmla="*/ 186 h 636"/>
                <a:gd name="T34" fmla="*/ 308 w 636"/>
                <a:gd name="T35" fmla="*/ 308 h 636"/>
                <a:gd name="T36" fmla="*/ 207 w 636"/>
                <a:gd name="T37" fmla="*/ 186 h 636"/>
                <a:gd name="T38" fmla="*/ 308 w 636"/>
                <a:gd name="T39" fmla="*/ 452 h 636"/>
                <a:gd name="T40" fmla="*/ 185 w 636"/>
                <a:gd name="T41" fmla="*/ 328 h 636"/>
                <a:gd name="T42" fmla="*/ 273 w 636"/>
                <a:gd name="T43" fmla="*/ 591 h 636"/>
                <a:gd name="T44" fmla="*/ 204 w 636"/>
                <a:gd name="T45" fmla="*/ 493 h 636"/>
                <a:gd name="T46" fmla="*/ 328 w 636"/>
                <a:gd name="T47" fmla="*/ 594 h 636"/>
                <a:gd name="T48" fmla="*/ 413 w 636"/>
                <a:gd name="T49" fmla="*/ 486 h 636"/>
                <a:gd name="T50" fmla="*/ 328 w 636"/>
                <a:gd name="T51" fmla="*/ 594 h 636"/>
                <a:gd name="T52" fmla="*/ 498 w 636"/>
                <a:gd name="T53" fmla="*/ 528 h 636"/>
                <a:gd name="T54" fmla="*/ 432 w 636"/>
                <a:gd name="T55" fmla="*/ 493 h 636"/>
                <a:gd name="T56" fmla="*/ 328 w 636"/>
                <a:gd name="T57" fmla="*/ 452 h 636"/>
                <a:gd name="T58" fmla="*/ 451 w 636"/>
                <a:gd name="T59" fmla="*/ 328 h 636"/>
                <a:gd name="T60" fmla="*/ 328 w 636"/>
                <a:gd name="T61" fmla="*/ 308 h 636"/>
                <a:gd name="T62" fmla="*/ 429 w 636"/>
                <a:gd name="T63" fmla="*/ 186 h 636"/>
                <a:gd name="T64" fmla="*/ 328 w 636"/>
                <a:gd name="T65" fmla="*/ 308 h 636"/>
                <a:gd name="T66" fmla="*/ 188 w 636"/>
                <a:gd name="T67" fmla="*/ 179 h 636"/>
                <a:gd name="T68" fmla="*/ 42 w 636"/>
                <a:gd name="T69" fmla="*/ 308 h 636"/>
                <a:gd name="T70" fmla="*/ 42 w 636"/>
                <a:gd name="T71" fmla="*/ 328 h 636"/>
                <a:gd name="T72" fmla="*/ 195 w 636"/>
                <a:gd name="T73" fmla="*/ 475 h 636"/>
                <a:gd name="T74" fmla="*/ 42 w 636"/>
                <a:gd name="T75" fmla="*/ 328 h 636"/>
                <a:gd name="T76" fmla="*/ 441 w 636"/>
                <a:gd name="T77" fmla="*/ 475 h 636"/>
                <a:gd name="T78" fmla="*/ 594 w 636"/>
                <a:gd name="T79" fmla="*/ 328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36" h="636">
                  <a:moveTo>
                    <a:pt x="318" y="0"/>
                  </a:moveTo>
                  <a:cubicBezTo>
                    <a:pt x="142" y="0"/>
                    <a:pt x="0" y="142"/>
                    <a:pt x="0" y="318"/>
                  </a:cubicBezTo>
                  <a:cubicBezTo>
                    <a:pt x="0" y="494"/>
                    <a:pt x="142" y="636"/>
                    <a:pt x="318" y="636"/>
                  </a:cubicBezTo>
                  <a:cubicBezTo>
                    <a:pt x="494" y="636"/>
                    <a:pt x="636" y="494"/>
                    <a:pt x="636" y="318"/>
                  </a:cubicBezTo>
                  <a:cubicBezTo>
                    <a:pt x="636" y="142"/>
                    <a:pt x="494" y="0"/>
                    <a:pt x="318" y="0"/>
                  </a:cubicBezTo>
                  <a:close/>
                  <a:moveTo>
                    <a:pt x="594" y="308"/>
                  </a:moveTo>
                  <a:cubicBezTo>
                    <a:pt x="471" y="308"/>
                    <a:pt x="471" y="308"/>
                    <a:pt x="471" y="308"/>
                  </a:cubicBezTo>
                  <a:cubicBezTo>
                    <a:pt x="470" y="262"/>
                    <a:pt x="462" y="219"/>
                    <a:pt x="448" y="179"/>
                  </a:cubicBezTo>
                  <a:cubicBezTo>
                    <a:pt x="476" y="168"/>
                    <a:pt x="501" y="152"/>
                    <a:pt x="525" y="134"/>
                  </a:cubicBezTo>
                  <a:cubicBezTo>
                    <a:pt x="566" y="181"/>
                    <a:pt x="592" y="241"/>
                    <a:pt x="594" y="308"/>
                  </a:cubicBezTo>
                  <a:close/>
                  <a:moveTo>
                    <a:pt x="307" y="594"/>
                  </a:moveTo>
                  <a:cubicBezTo>
                    <a:pt x="273" y="566"/>
                    <a:pt x="244" y="529"/>
                    <a:pt x="223" y="486"/>
                  </a:cubicBezTo>
                  <a:cubicBezTo>
                    <a:pt x="250" y="478"/>
                    <a:pt x="278" y="473"/>
                    <a:pt x="308" y="472"/>
                  </a:cubicBezTo>
                  <a:cubicBezTo>
                    <a:pt x="308" y="594"/>
                    <a:pt x="308" y="594"/>
                    <a:pt x="308" y="594"/>
                  </a:cubicBezTo>
                  <a:cubicBezTo>
                    <a:pt x="307" y="594"/>
                    <a:pt x="307" y="594"/>
                    <a:pt x="307" y="594"/>
                  </a:cubicBezTo>
                  <a:close/>
                  <a:moveTo>
                    <a:pt x="329" y="42"/>
                  </a:moveTo>
                  <a:cubicBezTo>
                    <a:pt x="368" y="74"/>
                    <a:pt x="400" y="117"/>
                    <a:pt x="421" y="167"/>
                  </a:cubicBezTo>
                  <a:cubicBezTo>
                    <a:pt x="392" y="177"/>
                    <a:pt x="361" y="183"/>
                    <a:pt x="328" y="184"/>
                  </a:cubicBezTo>
                  <a:cubicBezTo>
                    <a:pt x="328" y="42"/>
                    <a:pt x="328" y="42"/>
                    <a:pt x="328" y="42"/>
                  </a:cubicBezTo>
                  <a:cubicBezTo>
                    <a:pt x="329" y="42"/>
                    <a:pt x="329" y="42"/>
                    <a:pt x="329" y="42"/>
                  </a:cubicBezTo>
                  <a:close/>
                  <a:moveTo>
                    <a:pt x="363" y="45"/>
                  </a:moveTo>
                  <a:cubicBezTo>
                    <a:pt x="420" y="55"/>
                    <a:pt x="471" y="81"/>
                    <a:pt x="510" y="119"/>
                  </a:cubicBezTo>
                  <a:cubicBezTo>
                    <a:pt x="489" y="136"/>
                    <a:pt x="466" y="150"/>
                    <a:pt x="440" y="160"/>
                  </a:cubicBezTo>
                  <a:cubicBezTo>
                    <a:pt x="421" y="116"/>
                    <a:pt x="395" y="77"/>
                    <a:pt x="363" y="45"/>
                  </a:cubicBezTo>
                  <a:close/>
                  <a:moveTo>
                    <a:pt x="308" y="42"/>
                  </a:moveTo>
                  <a:cubicBezTo>
                    <a:pt x="308" y="184"/>
                    <a:pt x="308" y="184"/>
                    <a:pt x="308" y="184"/>
                  </a:cubicBezTo>
                  <a:cubicBezTo>
                    <a:pt x="275" y="183"/>
                    <a:pt x="244" y="177"/>
                    <a:pt x="215" y="167"/>
                  </a:cubicBezTo>
                  <a:cubicBezTo>
                    <a:pt x="236" y="117"/>
                    <a:pt x="268" y="74"/>
                    <a:pt x="307" y="42"/>
                  </a:cubicBezTo>
                  <a:cubicBezTo>
                    <a:pt x="307" y="42"/>
                    <a:pt x="307" y="42"/>
                    <a:pt x="308" y="42"/>
                  </a:cubicBezTo>
                  <a:close/>
                  <a:moveTo>
                    <a:pt x="196" y="160"/>
                  </a:moveTo>
                  <a:cubicBezTo>
                    <a:pt x="171" y="150"/>
                    <a:pt x="147" y="136"/>
                    <a:pt x="126" y="119"/>
                  </a:cubicBezTo>
                  <a:cubicBezTo>
                    <a:pt x="165" y="81"/>
                    <a:pt x="216" y="55"/>
                    <a:pt x="273" y="45"/>
                  </a:cubicBezTo>
                  <a:cubicBezTo>
                    <a:pt x="241" y="77"/>
                    <a:pt x="215" y="116"/>
                    <a:pt x="196" y="160"/>
                  </a:cubicBezTo>
                  <a:close/>
                  <a:moveTo>
                    <a:pt x="207" y="186"/>
                  </a:moveTo>
                  <a:cubicBezTo>
                    <a:pt x="239" y="197"/>
                    <a:pt x="273" y="204"/>
                    <a:pt x="308" y="205"/>
                  </a:cubicBezTo>
                  <a:cubicBezTo>
                    <a:pt x="308" y="308"/>
                    <a:pt x="308" y="308"/>
                    <a:pt x="308" y="308"/>
                  </a:cubicBezTo>
                  <a:cubicBezTo>
                    <a:pt x="185" y="308"/>
                    <a:pt x="185" y="308"/>
                    <a:pt x="185" y="308"/>
                  </a:cubicBezTo>
                  <a:cubicBezTo>
                    <a:pt x="186" y="265"/>
                    <a:pt x="194" y="224"/>
                    <a:pt x="207" y="186"/>
                  </a:cubicBezTo>
                  <a:close/>
                  <a:moveTo>
                    <a:pt x="308" y="328"/>
                  </a:moveTo>
                  <a:cubicBezTo>
                    <a:pt x="308" y="452"/>
                    <a:pt x="308" y="452"/>
                    <a:pt x="308" y="452"/>
                  </a:cubicBezTo>
                  <a:cubicBezTo>
                    <a:pt x="275" y="453"/>
                    <a:pt x="244" y="458"/>
                    <a:pt x="215" y="468"/>
                  </a:cubicBezTo>
                  <a:cubicBezTo>
                    <a:pt x="197" y="425"/>
                    <a:pt x="186" y="378"/>
                    <a:pt x="185" y="328"/>
                  </a:cubicBezTo>
                  <a:lnTo>
                    <a:pt x="308" y="328"/>
                  </a:lnTo>
                  <a:close/>
                  <a:moveTo>
                    <a:pt x="273" y="591"/>
                  </a:moveTo>
                  <a:cubicBezTo>
                    <a:pt x="222" y="582"/>
                    <a:pt x="176" y="560"/>
                    <a:pt x="138" y="528"/>
                  </a:cubicBezTo>
                  <a:cubicBezTo>
                    <a:pt x="158" y="514"/>
                    <a:pt x="180" y="502"/>
                    <a:pt x="204" y="493"/>
                  </a:cubicBezTo>
                  <a:cubicBezTo>
                    <a:pt x="222" y="531"/>
                    <a:pt x="245" y="563"/>
                    <a:pt x="273" y="591"/>
                  </a:cubicBezTo>
                  <a:close/>
                  <a:moveTo>
                    <a:pt x="328" y="594"/>
                  </a:moveTo>
                  <a:cubicBezTo>
                    <a:pt x="328" y="472"/>
                    <a:pt x="328" y="472"/>
                    <a:pt x="328" y="472"/>
                  </a:cubicBezTo>
                  <a:cubicBezTo>
                    <a:pt x="358" y="473"/>
                    <a:pt x="386" y="478"/>
                    <a:pt x="413" y="486"/>
                  </a:cubicBezTo>
                  <a:cubicBezTo>
                    <a:pt x="392" y="529"/>
                    <a:pt x="363" y="566"/>
                    <a:pt x="329" y="594"/>
                  </a:cubicBezTo>
                  <a:cubicBezTo>
                    <a:pt x="329" y="594"/>
                    <a:pt x="329" y="594"/>
                    <a:pt x="328" y="594"/>
                  </a:cubicBezTo>
                  <a:close/>
                  <a:moveTo>
                    <a:pt x="432" y="493"/>
                  </a:moveTo>
                  <a:cubicBezTo>
                    <a:pt x="456" y="502"/>
                    <a:pt x="478" y="514"/>
                    <a:pt x="498" y="528"/>
                  </a:cubicBezTo>
                  <a:cubicBezTo>
                    <a:pt x="460" y="560"/>
                    <a:pt x="414" y="582"/>
                    <a:pt x="363" y="591"/>
                  </a:cubicBezTo>
                  <a:cubicBezTo>
                    <a:pt x="391" y="563"/>
                    <a:pt x="414" y="531"/>
                    <a:pt x="432" y="493"/>
                  </a:cubicBezTo>
                  <a:close/>
                  <a:moveTo>
                    <a:pt x="421" y="468"/>
                  </a:moveTo>
                  <a:cubicBezTo>
                    <a:pt x="392" y="458"/>
                    <a:pt x="361" y="453"/>
                    <a:pt x="328" y="452"/>
                  </a:cubicBezTo>
                  <a:cubicBezTo>
                    <a:pt x="328" y="328"/>
                    <a:pt x="328" y="328"/>
                    <a:pt x="328" y="328"/>
                  </a:cubicBezTo>
                  <a:cubicBezTo>
                    <a:pt x="451" y="328"/>
                    <a:pt x="451" y="328"/>
                    <a:pt x="451" y="328"/>
                  </a:cubicBezTo>
                  <a:cubicBezTo>
                    <a:pt x="450" y="378"/>
                    <a:pt x="439" y="425"/>
                    <a:pt x="421" y="468"/>
                  </a:cubicBezTo>
                  <a:close/>
                  <a:moveTo>
                    <a:pt x="328" y="308"/>
                  </a:moveTo>
                  <a:cubicBezTo>
                    <a:pt x="328" y="205"/>
                    <a:pt x="328" y="205"/>
                    <a:pt x="328" y="205"/>
                  </a:cubicBezTo>
                  <a:cubicBezTo>
                    <a:pt x="363" y="204"/>
                    <a:pt x="397" y="197"/>
                    <a:pt x="429" y="186"/>
                  </a:cubicBezTo>
                  <a:cubicBezTo>
                    <a:pt x="442" y="224"/>
                    <a:pt x="450" y="265"/>
                    <a:pt x="451" y="308"/>
                  </a:cubicBezTo>
                  <a:lnTo>
                    <a:pt x="328" y="308"/>
                  </a:lnTo>
                  <a:close/>
                  <a:moveTo>
                    <a:pt x="111" y="134"/>
                  </a:moveTo>
                  <a:cubicBezTo>
                    <a:pt x="135" y="152"/>
                    <a:pt x="160" y="168"/>
                    <a:pt x="188" y="179"/>
                  </a:cubicBezTo>
                  <a:cubicBezTo>
                    <a:pt x="174" y="219"/>
                    <a:pt x="166" y="262"/>
                    <a:pt x="165" y="308"/>
                  </a:cubicBezTo>
                  <a:cubicBezTo>
                    <a:pt x="42" y="308"/>
                    <a:pt x="42" y="308"/>
                    <a:pt x="42" y="308"/>
                  </a:cubicBezTo>
                  <a:cubicBezTo>
                    <a:pt x="44" y="241"/>
                    <a:pt x="70" y="181"/>
                    <a:pt x="111" y="134"/>
                  </a:cubicBezTo>
                  <a:close/>
                  <a:moveTo>
                    <a:pt x="42" y="328"/>
                  </a:moveTo>
                  <a:cubicBezTo>
                    <a:pt x="165" y="328"/>
                    <a:pt x="165" y="328"/>
                    <a:pt x="165" y="328"/>
                  </a:cubicBezTo>
                  <a:cubicBezTo>
                    <a:pt x="166" y="381"/>
                    <a:pt x="177" y="430"/>
                    <a:pt x="195" y="475"/>
                  </a:cubicBezTo>
                  <a:cubicBezTo>
                    <a:pt x="169" y="485"/>
                    <a:pt x="145" y="498"/>
                    <a:pt x="123" y="514"/>
                  </a:cubicBezTo>
                  <a:cubicBezTo>
                    <a:pt x="75" y="466"/>
                    <a:pt x="44" y="401"/>
                    <a:pt x="42" y="328"/>
                  </a:cubicBezTo>
                  <a:close/>
                  <a:moveTo>
                    <a:pt x="513" y="514"/>
                  </a:moveTo>
                  <a:cubicBezTo>
                    <a:pt x="491" y="498"/>
                    <a:pt x="467" y="485"/>
                    <a:pt x="441" y="475"/>
                  </a:cubicBezTo>
                  <a:cubicBezTo>
                    <a:pt x="459" y="430"/>
                    <a:pt x="470" y="381"/>
                    <a:pt x="471" y="328"/>
                  </a:cubicBezTo>
                  <a:cubicBezTo>
                    <a:pt x="594" y="328"/>
                    <a:pt x="594" y="328"/>
                    <a:pt x="594" y="328"/>
                  </a:cubicBezTo>
                  <a:cubicBezTo>
                    <a:pt x="592" y="401"/>
                    <a:pt x="561" y="466"/>
                    <a:pt x="513" y="51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Light"/>
              </a:endParaRPr>
            </a:p>
          </p:txBody>
        </p:sp>
      </p:grpSp>
      <p:grpSp>
        <p:nvGrpSpPr>
          <p:cNvPr id="31" name="Group 82">
            <a:extLst>
              <a:ext uri="{FF2B5EF4-FFF2-40B4-BE49-F238E27FC236}">
                <a16:creationId xmlns:a16="http://schemas.microsoft.com/office/drawing/2014/main" id="{476BE634-6695-4A59-B9FD-6815B89BADCA}"/>
              </a:ext>
            </a:extLst>
          </p:cNvPr>
          <p:cNvGrpSpPr>
            <a:grpSpLocks noChangeAspect="1"/>
          </p:cNvGrpSpPr>
          <p:nvPr/>
        </p:nvGrpSpPr>
        <p:grpSpPr>
          <a:xfrm>
            <a:off x="6794022" y="1149443"/>
            <a:ext cx="4267960" cy="2822929"/>
            <a:chOff x="1027152" y="2693983"/>
            <a:chExt cx="6796849" cy="4462905"/>
          </a:xfrm>
        </p:grpSpPr>
        <p:grpSp>
          <p:nvGrpSpPr>
            <p:cNvPr id="32" name="Group 83">
              <a:extLst>
                <a:ext uri="{FF2B5EF4-FFF2-40B4-BE49-F238E27FC236}">
                  <a16:creationId xmlns:a16="http://schemas.microsoft.com/office/drawing/2014/main" id="{F753F412-8864-4B46-BFBD-0C8E827679D2}"/>
                </a:ext>
              </a:extLst>
            </p:cNvPr>
            <p:cNvGrpSpPr/>
            <p:nvPr/>
          </p:nvGrpSpPr>
          <p:grpSpPr>
            <a:xfrm>
              <a:off x="1027152" y="2693983"/>
              <a:ext cx="6796849" cy="4462905"/>
              <a:chOff x="1027152" y="2693983"/>
              <a:chExt cx="6796849" cy="4462905"/>
            </a:xfrm>
          </p:grpSpPr>
          <p:sp>
            <p:nvSpPr>
              <p:cNvPr id="35" name="AutoShape 1">
                <a:extLst>
                  <a:ext uri="{FF2B5EF4-FFF2-40B4-BE49-F238E27FC236}">
                    <a16:creationId xmlns:a16="http://schemas.microsoft.com/office/drawing/2014/main" id="{48F16F12-B004-4ABE-AAA8-42D597EFDA9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29339" y="2693983"/>
                <a:ext cx="6794662" cy="4462905"/>
              </a:xfrm>
              <a:prstGeom prst="roundRect">
                <a:avLst>
                  <a:gd name="adj" fmla="val 1292"/>
                </a:avLst>
              </a:prstGeom>
              <a:solidFill>
                <a:srgbClr val="201E42">
                  <a:alpha val="50000"/>
                </a:srgbClr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36" name="Rectangle 2">
                <a:extLst>
                  <a:ext uri="{FF2B5EF4-FFF2-40B4-BE49-F238E27FC236}">
                    <a16:creationId xmlns:a16="http://schemas.microsoft.com/office/drawing/2014/main" id="{92CE4B65-6103-4C38-92A7-2A427C04B8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7152" y="3024940"/>
                <a:ext cx="6794663" cy="31591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37" name="AutoShape 3">
                <a:extLst>
                  <a:ext uri="{FF2B5EF4-FFF2-40B4-BE49-F238E27FC236}">
                    <a16:creationId xmlns:a16="http://schemas.microsoft.com/office/drawing/2014/main" id="{297699FF-7AA4-40F4-81BC-DF7B89B3F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5351" y="2779230"/>
                <a:ext cx="2717865" cy="561624"/>
              </a:xfrm>
              <a:prstGeom prst="roundRect">
                <a:avLst>
                  <a:gd name="adj" fmla="val 11986"/>
                </a:avLst>
              </a:prstGeom>
              <a:solidFill>
                <a:schemeClr val="accent6">
                  <a:lumMod val="50000"/>
                </a:schemeClr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38" name="Oval 4">
                <a:extLst>
                  <a:ext uri="{FF2B5EF4-FFF2-40B4-BE49-F238E27FC236}">
                    <a16:creationId xmlns:a16="http://schemas.microsoft.com/office/drawing/2014/main" id="{D68B6E0E-D3C7-4493-A31B-8207DAE9C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7753" y="2814331"/>
                <a:ext cx="95903" cy="95276"/>
              </a:xfrm>
              <a:prstGeom prst="ellipse">
                <a:avLst/>
              </a:prstGeom>
              <a:solidFill>
                <a:schemeClr val="accent2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39" name="Oval 5">
                <a:extLst>
                  <a:ext uri="{FF2B5EF4-FFF2-40B4-BE49-F238E27FC236}">
                    <a16:creationId xmlns:a16="http://schemas.microsoft.com/office/drawing/2014/main" id="{AA3A8A3A-E81C-4F16-9EA2-9F11A9775E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7620" y="2814331"/>
                <a:ext cx="95903" cy="95276"/>
              </a:xfrm>
              <a:prstGeom prst="ellipse">
                <a:avLst/>
              </a:prstGeom>
              <a:solidFill>
                <a:schemeClr val="accent3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40" name="Oval 6">
                <a:extLst>
                  <a:ext uri="{FF2B5EF4-FFF2-40B4-BE49-F238E27FC236}">
                    <a16:creationId xmlns:a16="http://schemas.microsoft.com/office/drawing/2014/main" id="{539165D2-E0B0-4B91-BDF2-5FF535A720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486" y="2814331"/>
                <a:ext cx="95903" cy="95276"/>
              </a:xfrm>
              <a:prstGeom prst="ellipse">
                <a:avLst/>
              </a:prstGeom>
              <a:solidFill>
                <a:schemeClr val="accent4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41" name="Rectangle 92">
                <a:extLst>
                  <a:ext uri="{FF2B5EF4-FFF2-40B4-BE49-F238E27FC236}">
                    <a16:creationId xmlns:a16="http://schemas.microsoft.com/office/drawing/2014/main" id="{B58995FD-774E-443F-8F74-D69C353CA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5844" y="3085114"/>
                <a:ext cx="5104773" cy="20058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B3B3B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grpSp>
            <p:nvGrpSpPr>
              <p:cNvPr id="42" name="Group 93">
                <a:extLst>
                  <a:ext uri="{FF2B5EF4-FFF2-40B4-BE49-F238E27FC236}">
                    <a16:creationId xmlns:a16="http://schemas.microsoft.com/office/drawing/2014/main" id="{022AA45E-1A3D-4A3B-B08F-4D64E6102BF2}"/>
                  </a:ext>
                </a:extLst>
              </p:cNvPr>
              <p:cNvGrpSpPr/>
              <p:nvPr/>
            </p:nvGrpSpPr>
            <p:grpSpPr>
              <a:xfrm>
                <a:off x="7494380" y="2779230"/>
                <a:ext cx="155357" cy="155272"/>
                <a:chOff x="4763" y="0"/>
                <a:chExt cx="2900362" cy="2898775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2EE8F120-DDD5-495E-8097-10825D0A1E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3" y="0"/>
                  <a:ext cx="727075" cy="722313"/>
                </a:xfrm>
                <a:custGeom>
                  <a:avLst/>
                  <a:gdLst>
                    <a:gd name="T0" fmla="*/ 168 w 193"/>
                    <a:gd name="T1" fmla="*/ 0 h 192"/>
                    <a:gd name="T2" fmla="*/ 24 w 193"/>
                    <a:gd name="T3" fmla="*/ 0 h 192"/>
                    <a:gd name="T4" fmla="*/ 0 w 193"/>
                    <a:gd name="T5" fmla="*/ 24 h 192"/>
                    <a:gd name="T6" fmla="*/ 0 w 193"/>
                    <a:gd name="T7" fmla="*/ 168 h 192"/>
                    <a:gd name="T8" fmla="*/ 24 w 193"/>
                    <a:gd name="T9" fmla="*/ 192 h 192"/>
                    <a:gd name="T10" fmla="*/ 168 w 193"/>
                    <a:gd name="T11" fmla="*/ 192 h 192"/>
                    <a:gd name="T12" fmla="*/ 193 w 193"/>
                    <a:gd name="T13" fmla="*/ 168 h 192"/>
                    <a:gd name="T14" fmla="*/ 193 w 193"/>
                    <a:gd name="T15" fmla="*/ 24 h 192"/>
                    <a:gd name="T16" fmla="*/ 168 w 193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2" y="192"/>
                        <a:pt x="193" y="182"/>
                        <a:pt x="193" y="168"/>
                      </a:cubicBezTo>
                      <a:cubicBezTo>
                        <a:pt x="193" y="24"/>
                        <a:pt x="193" y="24"/>
                        <a:pt x="193" y="24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899F88D3-5C91-4BBA-BE63-9371B4B356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3" y="1087438"/>
                  <a:ext cx="727075" cy="722313"/>
                </a:xfrm>
                <a:custGeom>
                  <a:avLst/>
                  <a:gdLst>
                    <a:gd name="T0" fmla="*/ 168 w 193"/>
                    <a:gd name="T1" fmla="*/ 0 h 192"/>
                    <a:gd name="T2" fmla="*/ 24 w 193"/>
                    <a:gd name="T3" fmla="*/ 0 h 192"/>
                    <a:gd name="T4" fmla="*/ 0 w 193"/>
                    <a:gd name="T5" fmla="*/ 24 h 192"/>
                    <a:gd name="T6" fmla="*/ 0 w 193"/>
                    <a:gd name="T7" fmla="*/ 168 h 192"/>
                    <a:gd name="T8" fmla="*/ 24 w 193"/>
                    <a:gd name="T9" fmla="*/ 192 h 192"/>
                    <a:gd name="T10" fmla="*/ 168 w 193"/>
                    <a:gd name="T11" fmla="*/ 192 h 192"/>
                    <a:gd name="T12" fmla="*/ 193 w 193"/>
                    <a:gd name="T13" fmla="*/ 168 h 192"/>
                    <a:gd name="T14" fmla="*/ 193 w 193"/>
                    <a:gd name="T15" fmla="*/ 24 h 192"/>
                    <a:gd name="T16" fmla="*/ 168 w 193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2" y="192"/>
                        <a:pt x="193" y="181"/>
                        <a:pt x="193" y="168"/>
                      </a:cubicBezTo>
                      <a:cubicBezTo>
                        <a:pt x="193" y="24"/>
                        <a:pt x="193" y="24"/>
                        <a:pt x="193" y="24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47" name="Freeform 15">
                  <a:extLst>
                    <a:ext uri="{FF2B5EF4-FFF2-40B4-BE49-F238E27FC236}">
                      <a16:creationId xmlns:a16="http://schemas.microsoft.com/office/drawing/2014/main" id="{C1C5DCC2-9B40-4DA3-AB2F-ED9C5D891C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3" y="2171700"/>
                  <a:ext cx="727075" cy="727075"/>
                </a:xfrm>
                <a:custGeom>
                  <a:avLst/>
                  <a:gdLst>
                    <a:gd name="T0" fmla="*/ 168 w 193"/>
                    <a:gd name="T1" fmla="*/ 0 h 193"/>
                    <a:gd name="T2" fmla="*/ 24 w 193"/>
                    <a:gd name="T3" fmla="*/ 0 h 193"/>
                    <a:gd name="T4" fmla="*/ 0 w 193"/>
                    <a:gd name="T5" fmla="*/ 25 h 193"/>
                    <a:gd name="T6" fmla="*/ 0 w 193"/>
                    <a:gd name="T7" fmla="*/ 169 h 193"/>
                    <a:gd name="T8" fmla="*/ 24 w 193"/>
                    <a:gd name="T9" fmla="*/ 193 h 193"/>
                    <a:gd name="T10" fmla="*/ 168 w 193"/>
                    <a:gd name="T11" fmla="*/ 193 h 193"/>
                    <a:gd name="T12" fmla="*/ 193 w 193"/>
                    <a:gd name="T13" fmla="*/ 169 h 193"/>
                    <a:gd name="T14" fmla="*/ 193 w 193"/>
                    <a:gd name="T15" fmla="*/ 25 h 193"/>
                    <a:gd name="T16" fmla="*/ 168 w 193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1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2" y="193"/>
                        <a:pt x="193" y="182"/>
                        <a:pt x="193" y="169"/>
                      </a:cubicBezTo>
                      <a:cubicBezTo>
                        <a:pt x="193" y="25"/>
                        <a:pt x="193" y="25"/>
                        <a:pt x="193" y="25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48" name="Freeform 16">
                  <a:extLst>
                    <a:ext uri="{FF2B5EF4-FFF2-40B4-BE49-F238E27FC236}">
                      <a16:creationId xmlns:a16="http://schemas.microsoft.com/office/drawing/2014/main" id="{0721D991-881C-4DBE-AF30-E47AE304B7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3788" y="0"/>
                  <a:ext cx="722312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2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49" name="Freeform 17">
                  <a:extLst>
                    <a:ext uri="{FF2B5EF4-FFF2-40B4-BE49-F238E27FC236}">
                      <a16:creationId xmlns:a16="http://schemas.microsoft.com/office/drawing/2014/main" id="{97111254-2A6F-40F4-8741-1C703E43B9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3788" y="1087438"/>
                  <a:ext cx="722312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1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50" name="Freeform 18">
                  <a:extLst>
                    <a:ext uri="{FF2B5EF4-FFF2-40B4-BE49-F238E27FC236}">
                      <a16:creationId xmlns:a16="http://schemas.microsoft.com/office/drawing/2014/main" id="{3448ADF5-3363-4495-90EA-D3397EA0A3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3788" y="2171700"/>
                  <a:ext cx="722312" cy="727075"/>
                </a:xfrm>
                <a:custGeom>
                  <a:avLst/>
                  <a:gdLst>
                    <a:gd name="T0" fmla="*/ 168 w 192"/>
                    <a:gd name="T1" fmla="*/ 0 h 193"/>
                    <a:gd name="T2" fmla="*/ 24 w 192"/>
                    <a:gd name="T3" fmla="*/ 0 h 193"/>
                    <a:gd name="T4" fmla="*/ 0 w 192"/>
                    <a:gd name="T5" fmla="*/ 25 h 193"/>
                    <a:gd name="T6" fmla="*/ 0 w 192"/>
                    <a:gd name="T7" fmla="*/ 169 h 193"/>
                    <a:gd name="T8" fmla="*/ 24 w 192"/>
                    <a:gd name="T9" fmla="*/ 193 h 193"/>
                    <a:gd name="T10" fmla="*/ 168 w 192"/>
                    <a:gd name="T11" fmla="*/ 193 h 193"/>
                    <a:gd name="T12" fmla="*/ 192 w 192"/>
                    <a:gd name="T13" fmla="*/ 169 h 193"/>
                    <a:gd name="T14" fmla="*/ 192 w 192"/>
                    <a:gd name="T15" fmla="*/ 25 h 193"/>
                    <a:gd name="T16" fmla="*/ 168 w 192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1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1" y="193"/>
                        <a:pt x="192" y="182"/>
                        <a:pt x="192" y="169"/>
                      </a:cubicBezTo>
                      <a:cubicBezTo>
                        <a:pt x="192" y="25"/>
                        <a:pt x="192" y="25"/>
                        <a:pt x="192" y="25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51" name="Freeform 19">
                  <a:extLst>
                    <a:ext uri="{FF2B5EF4-FFF2-40B4-BE49-F238E27FC236}">
                      <a16:creationId xmlns:a16="http://schemas.microsoft.com/office/drawing/2014/main" id="{A11FFFD8-A688-46DB-9518-83D23CB9AE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1225" y="0"/>
                  <a:ext cx="723900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0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2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52" name="Freeform 20">
                  <a:extLst>
                    <a:ext uri="{FF2B5EF4-FFF2-40B4-BE49-F238E27FC236}">
                      <a16:creationId xmlns:a16="http://schemas.microsoft.com/office/drawing/2014/main" id="{3B48C2AB-505E-4332-A44A-9D533A6504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1225" y="1087438"/>
                  <a:ext cx="723900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0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1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53" name="Freeform 21">
                  <a:extLst>
                    <a:ext uri="{FF2B5EF4-FFF2-40B4-BE49-F238E27FC236}">
                      <a16:creationId xmlns:a16="http://schemas.microsoft.com/office/drawing/2014/main" id="{EBFBAB80-64C2-4E27-A1CC-A218E6C356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1225" y="2171700"/>
                  <a:ext cx="723900" cy="727075"/>
                </a:xfrm>
                <a:custGeom>
                  <a:avLst/>
                  <a:gdLst>
                    <a:gd name="T0" fmla="*/ 168 w 192"/>
                    <a:gd name="T1" fmla="*/ 0 h 193"/>
                    <a:gd name="T2" fmla="*/ 24 w 192"/>
                    <a:gd name="T3" fmla="*/ 0 h 193"/>
                    <a:gd name="T4" fmla="*/ 0 w 192"/>
                    <a:gd name="T5" fmla="*/ 25 h 193"/>
                    <a:gd name="T6" fmla="*/ 0 w 192"/>
                    <a:gd name="T7" fmla="*/ 169 h 193"/>
                    <a:gd name="T8" fmla="*/ 24 w 192"/>
                    <a:gd name="T9" fmla="*/ 193 h 193"/>
                    <a:gd name="T10" fmla="*/ 168 w 192"/>
                    <a:gd name="T11" fmla="*/ 193 h 193"/>
                    <a:gd name="T12" fmla="*/ 192 w 192"/>
                    <a:gd name="T13" fmla="*/ 169 h 193"/>
                    <a:gd name="T14" fmla="*/ 192 w 192"/>
                    <a:gd name="T15" fmla="*/ 25 h 193"/>
                    <a:gd name="T16" fmla="*/ 168 w 192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0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1" y="193"/>
                        <a:pt x="192" y="182"/>
                        <a:pt x="192" y="169"/>
                      </a:cubicBezTo>
                      <a:cubicBezTo>
                        <a:pt x="192" y="25"/>
                        <a:pt x="192" y="25"/>
                        <a:pt x="192" y="25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</p:grp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27106E3B-5EE5-442B-87E5-0B8163B9997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7497092" y="3115886"/>
                <a:ext cx="146921" cy="128651"/>
              </a:xfrm>
              <a:custGeom>
                <a:avLst/>
                <a:gdLst>
                  <a:gd name="T0" fmla="*/ 504 w 896"/>
                  <a:gd name="T1" fmla="*/ 0 h 784"/>
                  <a:gd name="T2" fmla="*/ 116 w 896"/>
                  <a:gd name="T3" fmla="*/ 336 h 784"/>
                  <a:gd name="T4" fmla="*/ 0 w 896"/>
                  <a:gd name="T5" fmla="*/ 336 h 784"/>
                  <a:gd name="T6" fmla="*/ 168 w 896"/>
                  <a:gd name="T7" fmla="*/ 560 h 784"/>
                  <a:gd name="T8" fmla="*/ 336 w 896"/>
                  <a:gd name="T9" fmla="*/ 336 h 784"/>
                  <a:gd name="T10" fmla="*/ 230 w 896"/>
                  <a:gd name="T11" fmla="*/ 336 h 784"/>
                  <a:gd name="T12" fmla="*/ 504 w 896"/>
                  <a:gd name="T13" fmla="*/ 112 h 784"/>
                  <a:gd name="T14" fmla="*/ 784 w 896"/>
                  <a:gd name="T15" fmla="*/ 392 h 784"/>
                  <a:gd name="T16" fmla="*/ 504 w 896"/>
                  <a:gd name="T17" fmla="*/ 672 h 784"/>
                  <a:gd name="T18" fmla="*/ 504 w 896"/>
                  <a:gd name="T19" fmla="*/ 784 h 784"/>
                  <a:gd name="T20" fmla="*/ 896 w 896"/>
                  <a:gd name="T21" fmla="*/ 392 h 784"/>
                  <a:gd name="T22" fmla="*/ 504 w 896"/>
                  <a:gd name="T23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96" h="784">
                    <a:moveTo>
                      <a:pt x="504" y="0"/>
                    </a:moveTo>
                    <a:cubicBezTo>
                      <a:pt x="307" y="0"/>
                      <a:pt x="144" y="146"/>
                      <a:pt x="116" y="336"/>
                    </a:cubicBezTo>
                    <a:cubicBezTo>
                      <a:pt x="0" y="336"/>
                      <a:pt x="0" y="336"/>
                      <a:pt x="0" y="336"/>
                    </a:cubicBezTo>
                    <a:cubicBezTo>
                      <a:pt x="168" y="560"/>
                      <a:pt x="168" y="560"/>
                      <a:pt x="168" y="560"/>
                    </a:cubicBezTo>
                    <a:cubicBezTo>
                      <a:pt x="336" y="336"/>
                      <a:pt x="336" y="336"/>
                      <a:pt x="336" y="336"/>
                    </a:cubicBezTo>
                    <a:cubicBezTo>
                      <a:pt x="230" y="336"/>
                      <a:pt x="230" y="336"/>
                      <a:pt x="230" y="336"/>
                    </a:cubicBezTo>
                    <a:cubicBezTo>
                      <a:pt x="256" y="208"/>
                      <a:pt x="369" y="112"/>
                      <a:pt x="504" y="112"/>
                    </a:cubicBezTo>
                    <a:cubicBezTo>
                      <a:pt x="658" y="112"/>
                      <a:pt x="784" y="238"/>
                      <a:pt x="784" y="392"/>
                    </a:cubicBezTo>
                    <a:cubicBezTo>
                      <a:pt x="784" y="546"/>
                      <a:pt x="658" y="672"/>
                      <a:pt x="504" y="672"/>
                    </a:cubicBezTo>
                    <a:cubicBezTo>
                      <a:pt x="504" y="784"/>
                      <a:pt x="504" y="784"/>
                      <a:pt x="504" y="784"/>
                    </a:cubicBezTo>
                    <a:cubicBezTo>
                      <a:pt x="721" y="784"/>
                      <a:pt x="896" y="609"/>
                      <a:pt x="896" y="392"/>
                    </a:cubicBezTo>
                    <a:cubicBezTo>
                      <a:pt x="896" y="175"/>
                      <a:pt x="721" y="0"/>
                      <a:pt x="504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44" name="Oval 6">
                <a:extLst>
                  <a:ext uri="{FF2B5EF4-FFF2-40B4-BE49-F238E27FC236}">
                    <a16:creationId xmlns:a16="http://schemas.microsoft.com/office/drawing/2014/main" id="{AFFAA0AD-114A-4831-ACE3-B8C4258E3C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635" y="2814331"/>
                <a:ext cx="95903" cy="95276"/>
              </a:xfrm>
              <a:prstGeom prst="ellipse">
                <a:avLst/>
              </a:prstGeom>
              <a:solidFill>
                <a:schemeClr val="accent5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BEAEF8-91EF-49C8-A667-2BC7D51C2397}"/>
                </a:ext>
              </a:extLst>
            </p:cNvPr>
            <p:cNvSpPr txBox="1"/>
            <p:nvPr/>
          </p:nvSpPr>
          <p:spPr>
            <a:xfrm>
              <a:off x="2391108" y="2996115"/>
              <a:ext cx="2931157" cy="389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oppins Light" charset="0"/>
                  <a:ea typeface="Poppins Light" charset="0"/>
                  <a:cs typeface="Poppins Light" charset="0"/>
                </a:rPr>
                <a:t>localhost:</a:t>
              </a:r>
              <a:r>
                <a:rPr lang="ru-RU" sz="1000" dirty="0">
                  <a:latin typeface="Poppins Light" charset="0"/>
                  <a:ea typeface="Poppins Light" charset="0"/>
                  <a:cs typeface="Poppins Light" charset="0"/>
                </a:rPr>
                <a:t>5173</a:t>
              </a:r>
              <a:r>
                <a:rPr lang="en-US" sz="1000" dirty="0">
                  <a:latin typeface="Poppins Light" charset="0"/>
                  <a:ea typeface="Poppins Light" charset="0"/>
                  <a:cs typeface="Poppins Light" charset="0"/>
                </a:rPr>
                <a:t>/builder/&lt;id&gt;</a:t>
              </a:r>
              <a:endParaRPr lang="id-ID" sz="10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endParaRPr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1C88632E-4E09-404A-9868-C0997FA11E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69943" y="3130076"/>
              <a:ext cx="115372" cy="115448"/>
            </a:xfrm>
            <a:custGeom>
              <a:avLst/>
              <a:gdLst>
                <a:gd name="T0" fmla="*/ 0 w 636"/>
                <a:gd name="T1" fmla="*/ 318 h 636"/>
                <a:gd name="T2" fmla="*/ 636 w 636"/>
                <a:gd name="T3" fmla="*/ 318 h 636"/>
                <a:gd name="T4" fmla="*/ 594 w 636"/>
                <a:gd name="T5" fmla="*/ 308 h 636"/>
                <a:gd name="T6" fmla="*/ 448 w 636"/>
                <a:gd name="T7" fmla="*/ 179 h 636"/>
                <a:gd name="T8" fmla="*/ 594 w 636"/>
                <a:gd name="T9" fmla="*/ 308 h 636"/>
                <a:gd name="T10" fmla="*/ 223 w 636"/>
                <a:gd name="T11" fmla="*/ 486 h 636"/>
                <a:gd name="T12" fmla="*/ 308 w 636"/>
                <a:gd name="T13" fmla="*/ 594 h 636"/>
                <a:gd name="T14" fmla="*/ 329 w 636"/>
                <a:gd name="T15" fmla="*/ 42 h 636"/>
                <a:gd name="T16" fmla="*/ 328 w 636"/>
                <a:gd name="T17" fmla="*/ 184 h 636"/>
                <a:gd name="T18" fmla="*/ 329 w 636"/>
                <a:gd name="T19" fmla="*/ 42 h 636"/>
                <a:gd name="T20" fmla="*/ 510 w 636"/>
                <a:gd name="T21" fmla="*/ 119 h 636"/>
                <a:gd name="T22" fmla="*/ 363 w 636"/>
                <a:gd name="T23" fmla="*/ 45 h 636"/>
                <a:gd name="T24" fmla="*/ 308 w 636"/>
                <a:gd name="T25" fmla="*/ 184 h 636"/>
                <a:gd name="T26" fmla="*/ 307 w 636"/>
                <a:gd name="T27" fmla="*/ 42 h 636"/>
                <a:gd name="T28" fmla="*/ 196 w 636"/>
                <a:gd name="T29" fmla="*/ 160 h 636"/>
                <a:gd name="T30" fmla="*/ 273 w 636"/>
                <a:gd name="T31" fmla="*/ 45 h 636"/>
                <a:gd name="T32" fmla="*/ 207 w 636"/>
                <a:gd name="T33" fmla="*/ 186 h 636"/>
                <a:gd name="T34" fmla="*/ 308 w 636"/>
                <a:gd name="T35" fmla="*/ 308 h 636"/>
                <a:gd name="T36" fmla="*/ 207 w 636"/>
                <a:gd name="T37" fmla="*/ 186 h 636"/>
                <a:gd name="T38" fmla="*/ 308 w 636"/>
                <a:gd name="T39" fmla="*/ 452 h 636"/>
                <a:gd name="T40" fmla="*/ 185 w 636"/>
                <a:gd name="T41" fmla="*/ 328 h 636"/>
                <a:gd name="T42" fmla="*/ 273 w 636"/>
                <a:gd name="T43" fmla="*/ 591 h 636"/>
                <a:gd name="T44" fmla="*/ 204 w 636"/>
                <a:gd name="T45" fmla="*/ 493 h 636"/>
                <a:gd name="T46" fmla="*/ 328 w 636"/>
                <a:gd name="T47" fmla="*/ 594 h 636"/>
                <a:gd name="T48" fmla="*/ 413 w 636"/>
                <a:gd name="T49" fmla="*/ 486 h 636"/>
                <a:gd name="T50" fmla="*/ 328 w 636"/>
                <a:gd name="T51" fmla="*/ 594 h 636"/>
                <a:gd name="T52" fmla="*/ 498 w 636"/>
                <a:gd name="T53" fmla="*/ 528 h 636"/>
                <a:gd name="T54" fmla="*/ 432 w 636"/>
                <a:gd name="T55" fmla="*/ 493 h 636"/>
                <a:gd name="T56" fmla="*/ 328 w 636"/>
                <a:gd name="T57" fmla="*/ 452 h 636"/>
                <a:gd name="T58" fmla="*/ 451 w 636"/>
                <a:gd name="T59" fmla="*/ 328 h 636"/>
                <a:gd name="T60" fmla="*/ 328 w 636"/>
                <a:gd name="T61" fmla="*/ 308 h 636"/>
                <a:gd name="T62" fmla="*/ 429 w 636"/>
                <a:gd name="T63" fmla="*/ 186 h 636"/>
                <a:gd name="T64" fmla="*/ 328 w 636"/>
                <a:gd name="T65" fmla="*/ 308 h 636"/>
                <a:gd name="T66" fmla="*/ 188 w 636"/>
                <a:gd name="T67" fmla="*/ 179 h 636"/>
                <a:gd name="T68" fmla="*/ 42 w 636"/>
                <a:gd name="T69" fmla="*/ 308 h 636"/>
                <a:gd name="T70" fmla="*/ 42 w 636"/>
                <a:gd name="T71" fmla="*/ 328 h 636"/>
                <a:gd name="T72" fmla="*/ 195 w 636"/>
                <a:gd name="T73" fmla="*/ 475 h 636"/>
                <a:gd name="T74" fmla="*/ 42 w 636"/>
                <a:gd name="T75" fmla="*/ 328 h 636"/>
                <a:gd name="T76" fmla="*/ 441 w 636"/>
                <a:gd name="T77" fmla="*/ 475 h 636"/>
                <a:gd name="T78" fmla="*/ 594 w 636"/>
                <a:gd name="T79" fmla="*/ 328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36" h="636">
                  <a:moveTo>
                    <a:pt x="318" y="0"/>
                  </a:moveTo>
                  <a:cubicBezTo>
                    <a:pt x="142" y="0"/>
                    <a:pt x="0" y="142"/>
                    <a:pt x="0" y="318"/>
                  </a:cubicBezTo>
                  <a:cubicBezTo>
                    <a:pt x="0" y="494"/>
                    <a:pt x="142" y="636"/>
                    <a:pt x="318" y="636"/>
                  </a:cubicBezTo>
                  <a:cubicBezTo>
                    <a:pt x="494" y="636"/>
                    <a:pt x="636" y="494"/>
                    <a:pt x="636" y="318"/>
                  </a:cubicBezTo>
                  <a:cubicBezTo>
                    <a:pt x="636" y="142"/>
                    <a:pt x="494" y="0"/>
                    <a:pt x="318" y="0"/>
                  </a:cubicBezTo>
                  <a:close/>
                  <a:moveTo>
                    <a:pt x="594" y="308"/>
                  </a:moveTo>
                  <a:cubicBezTo>
                    <a:pt x="471" y="308"/>
                    <a:pt x="471" y="308"/>
                    <a:pt x="471" y="308"/>
                  </a:cubicBezTo>
                  <a:cubicBezTo>
                    <a:pt x="470" y="262"/>
                    <a:pt x="462" y="219"/>
                    <a:pt x="448" y="179"/>
                  </a:cubicBezTo>
                  <a:cubicBezTo>
                    <a:pt x="476" y="168"/>
                    <a:pt x="501" y="152"/>
                    <a:pt x="525" y="134"/>
                  </a:cubicBezTo>
                  <a:cubicBezTo>
                    <a:pt x="566" y="181"/>
                    <a:pt x="592" y="241"/>
                    <a:pt x="594" y="308"/>
                  </a:cubicBezTo>
                  <a:close/>
                  <a:moveTo>
                    <a:pt x="307" y="594"/>
                  </a:moveTo>
                  <a:cubicBezTo>
                    <a:pt x="273" y="566"/>
                    <a:pt x="244" y="529"/>
                    <a:pt x="223" y="486"/>
                  </a:cubicBezTo>
                  <a:cubicBezTo>
                    <a:pt x="250" y="478"/>
                    <a:pt x="278" y="473"/>
                    <a:pt x="308" y="472"/>
                  </a:cubicBezTo>
                  <a:cubicBezTo>
                    <a:pt x="308" y="594"/>
                    <a:pt x="308" y="594"/>
                    <a:pt x="308" y="594"/>
                  </a:cubicBezTo>
                  <a:cubicBezTo>
                    <a:pt x="307" y="594"/>
                    <a:pt x="307" y="594"/>
                    <a:pt x="307" y="594"/>
                  </a:cubicBezTo>
                  <a:close/>
                  <a:moveTo>
                    <a:pt x="329" y="42"/>
                  </a:moveTo>
                  <a:cubicBezTo>
                    <a:pt x="368" y="74"/>
                    <a:pt x="400" y="117"/>
                    <a:pt x="421" y="167"/>
                  </a:cubicBezTo>
                  <a:cubicBezTo>
                    <a:pt x="392" y="177"/>
                    <a:pt x="361" y="183"/>
                    <a:pt x="328" y="184"/>
                  </a:cubicBezTo>
                  <a:cubicBezTo>
                    <a:pt x="328" y="42"/>
                    <a:pt x="328" y="42"/>
                    <a:pt x="328" y="42"/>
                  </a:cubicBezTo>
                  <a:cubicBezTo>
                    <a:pt x="329" y="42"/>
                    <a:pt x="329" y="42"/>
                    <a:pt x="329" y="42"/>
                  </a:cubicBezTo>
                  <a:close/>
                  <a:moveTo>
                    <a:pt x="363" y="45"/>
                  </a:moveTo>
                  <a:cubicBezTo>
                    <a:pt x="420" y="55"/>
                    <a:pt x="471" y="81"/>
                    <a:pt x="510" y="119"/>
                  </a:cubicBezTo>
                  <a:cubicBezTo>
                    <a:pt x="489" y="136"/>
                    <a:pt x="466" y="150"/>
                    <a:pt x="440" y="160"/>
                  </a:cubicBezTo>
                  <a:cubicBezTo>
                    <a:pt x="421" y="116"/>
                    <a:pt x="395" y="77"/>
                    <a:pt x="363" y="45"/>
                  </a:cubicBezTo>
                  <a:close/>
                  <a:moveTo>
                    <a:pt x="308" y="42"/>
                  </a:moveTo>
                  <a:cubicBezTo>
                    <a:pt x="308" y="184"/>
                    <a:pt x="308" y="184"/>
                    <a:pt x="308" y="184"/>
                  </a:cubicBezTo>
                  <a:cubicBezTo>
                    <a:pt x="275" y="183"/>
                    <a:pt x="244" y="177"/>
                    <a:pt x="215" y="167"/>
                  </a:cubicBezTo>
                  <a:cubicBezTo>
                    <a:pt x="236" y="117"/>
                    <a:pt x="268" y="74"/>
                    <a:pt x="307" y="42"/>
                  </a:cubicBezTo>
                  <a:cubicBezTo>
                    <a:pt x="307" y="42"/>
                    <a:pt x="307" y="42"/>
                    <a:pt x="308" y="42"/>
                  </a:cubicBezTo>
                  <a:close/>
                  <a:moveTo>
                    <a:pt x="196" y="160"/>
                  </a:moveTo>
                  <a:cubicBezTo>
                    <a:pt x="171" y="150"/>
                    <a:pt x="147" y="136"/>
                    <a:pt x="126" y="119"/>
                  </a:cubicBezTo>
                  <a:cubicBezTo>
                    <a:pt x="165" y="81"/>
                    <a:pt x="216" y="55"/>
                    <a:pt x="273" y="45"/>
                  </a:cubicBezTo>
                  <a:cubicBezTo>
                    <a:pt x="241" y="77"/>
                    <a:pt x="215" y="116"/>
                    <a:pt x="196" y="160"/>
                  </a:cubicBezTo>
                  <a:close/>
                  <a:moveTo>
                    <a:pt x="207" y="186"/>
                  </a:moveTo>
                  <a:cubicBezTo>
                    <a:pt x="239" y="197"/>
                    <a:pt x="273" y="204"/>
                    <a:pt x="308" y="205"/>
                  </a:cubicBezTo>
                  <a:cubicBezTo>
                    <a:pt x="308" y="308"/>
                    <a:pt x="308" y="308"/>
                    <a:pt x="308" y="308"/>
                  </a:cubicBezTo>
                  <a:cubicBezTo>
                    <a:pt x="185" y="308"/>
                    <a:pt x="185" y="308"/>
                    <a:pt x="185" y="308"/>
                  </a:cubicBezTo>
                  <a:cubicBezTo>
                    <a:pt x="186" y="265"/>
                    <a:pt x="194" y="224"/>
                    <a:pt x="207" y="186"/>
                  </a:cubicBezTo>
                  <a:close/>
                  <a:moveTo>
                    <a:pt x="308" y="328"/>
                  </a:moveTo>
                  <a:cubicBezTo>
                    <a:pt x="308" y="452"/>
                    <a:pt x="308" y="452"/>
                    <a:pt x="308" y="452"/>
                  </a:cubicBezTo>
                  <a:cubicBezTo>
                    <a:pt x="275" y="453"/>
                    <a:pt x="244" y="458"/>
                    <a:pt x="215" y="468"/>
                  </a:cubicBezTo>
                  <a:cubicBezTo>
                    <a:pt x="197" y="425"/>
                    <a:pt x="186" y="378"/>
                    <a:pt x="185" y="328"/>
                  </a:cubicBezTo>
                  <a:lnTo>
                    <a:pt x="308" y="328"/>
                  </a:lnTo>
                  <a:close/>
                  <a:moveTo>
                    <a:pt x="273" y="591"/>
                  </a:moveTo>
                  <a:cubicBezTo>
                    <a:pt x="222" y="582"/>
                    <a:pt x="176" y="560"/>
                    <a:pt x="138" y="528"/>
                  </a:cubicBezTo>
                  <a:cubicBezTo>
                    <a:pt x="158" y="514"/>
                    <a:pt x="180" y="502"/>
                    <a:pt x="204" y="493"/>
                  </a:cubicBezTo>
                  <a:cubicBezTo>
                    <a:pt x="222" y="531"/>
                    <a:pt x="245" y="563"/>
                    <a:pt x="273" y="591"/>
                  </a:cubicBezTo>
                  <a:close/>
                  <a:moveTo>
                    <a:pt x="328" y="594"/>
                  </a:moveTo>
                  <a:cubicBezTo>
                    <a:pt x="328" y="472"/>
                    <a:pt x="328" y="472"/>
                    <a:pt x="328" y="472"/>
                  </a:cubicBezTo>
                  <a:cubicBezTo>
                    <a:pt x="358" y="473"/>
                    <a:pt x="386" y="478"/>
                    <a:pt x="413" y="486"/>
                  </a:cubicBezTo>
                  <a:cubicBezTo>
                    <a:pt x="392" y="529"/>
                    <a:pt x="363" y="566"/>
                    <a:pt x="329" y="594"/>
                  </a:cubicBezTo>
                  <a:cubicBezTo>
                    <a:pt x="329" y="594"/>
                    <a:pt x="329" y="594"/>
                    <a:pt x="328" y="594"/>
                  </a:cubicBezTo>
                  <a:close/>
                  <a:moveTo>
                    <a:pt x="432" y="493"/>
                  </a:moveTo>
                  <a:cubicBezTo>
                    <a:pt x="456" y="502"/>
                    <a:pt x="478" y="514"/>
                    <a:pt x="498" y="528"/>
                  </a:cubicBezTo>
                  <a:cubicBezTo>
                    <a:pt x="460" y="560"/>
                    <a:pt x="414" y="582"/>
                    <a:pt x="363" y="591"/>
                  </a:cubicBezTo>
                  <a:cubicBezTo>
                    <a:pt x="391" y="563"/>
                    <a:pt x="414" y="531"/>
                    <a:pt x="432" y="493"/>
                  </a:cubicBezTo>
                  <a:close/>
                  <a:moveTo>
                    <a:pt x="421" y="468"/>
                  </a:moveTo>
                  <a:cubicBezTo>
                    <a:pt x="392" y="458"/>
                    <a:pt x="361" y="453"/>
                    <a:pt x="328" y="452"/>
                  </a:cubicBezTo>
                  <a:cubicBezTo>
                    <a:pt x="328" y="328"/>
                    <a:pt x="328" y="328"/>
                    <a:pt x="328" y="328"/>
                  </a:cubicBezTo>
                  <a:cubicBezTo>
                    <a:pt x="451" y="328"/>
                    <a:pt x="451" y="328"/>
                    <a:pt x="451" y="328"/>
                  </a:cubicBezTo>
                  <a:cubicBezTo>
                    <a:pt x="450" y="378"/>
                    <a:pt x="439" y="425"/>
                    <a:pt x="421" y="468"/>
                  </a:cubicBezTo>
                  <a:close/>
                  <a:moveTo>
                    <a:pt x="328" y="308"/>
                  </a:moveTo>
                  <a:cubicBezTo>
                    <a:pt x="328" y="205"/>
                    <a:pt x="328" y="205"/>
                    <a:pt x="328" y="205"/>
                  </a:cubicBezTo>
                  <a:cubicBezTo>
                    <a:pt x="363" y="204"/>
                    <a:pt x="397" y="197"/>
                    <a:pt x="429" y="186"/>
                  </a:cubicBezTo>
                  <a:cubicBezTo>
                    <a:pt x="442" y="224"/>
                    <a:pt x="450" y="265"/>
                    <a:pt x="451" y="308"/>
                  </a:cubicBezTo>
                  <a:lnTo>
                    <a:pt x="328" y="308"/>
                  </a:lnTo>
                  <a:close/>
                  <a:moveTo>
                    <a:pt x="111" y="134"/>
                  </a:moveTo>
                  <a:cubicBezTo>
                    <a:pt x="135" y="152"/>
                    <a:pt x="160" y="168"/>
                    <a:pt x="188" y="179"/>
                  </a:cubicBezTo>
                  <a:cubicBezTo>
                    <a:pt x="174" y="219"/>
                    <a:pt x="166" y="262"/>
                    <a:pt x="165" y="308"/>
                  </a:cubicBezTo>
                  <a:cubicBezTo>
                    <a:pt x="42" y="308"/>
                    <a:pt x="42" y="308"/>
                    <a:pt x="42" y="308"/>
                  </a:cubicBezTo>
                  <a:cubicBezTo>
                    <a:pt x="44" y="241"/>
                    <a:pt x="70" y="181"/>
                    <a:pt x="111" y="134"/>
                  </a:cubicBezTo>
                  <a:close/>
                  <a:moveTo>
                    <a:pt x="42" y="328"/>
                  </a:moveTo>
                  <a:cubicBezTo>
                    <a:pt x="165" y="328"/>
                    <a:pt x="165" y="328"/>
                    <a:pt x="165" y="328"/>
                  </a:cubicBezTo>
                  <a:cubicBezTo>
                    <a:pt x="166" y="381"/>
                    <a:pt x="177" y="430"/>
                    <a:pt x="195" y="475"/>
                  </a:cubicBezTo>
                  <a:cubicBezTo>
                    <a:pt x="169" y="485"/>
                    <a:pt x="145" y="498"/>
                    <a:pt x="123" y="514"/>
                  </a:cubicBezTo>
                  <a:cubicBezTo>
                    <a:pt x="75" y="466"/>
                    <a:pt x="44" y="401"/>
                    <a:pt x="42" y="328"/>
                  </a:cubicBezTo>
                  <a:close/>
                  <a:moveTo>
                    <a:pt x="513" y="514"/>
                  </a:moveTo>
                  <a:cubicBezTo>
                    <a:pt x="491" y="498"/>
                    <a:pt x="467" y="485"/>
                    <a:pt x="441" y="475"/>
                  </a:cubicBezTo>
                  <a:cubicBezTo>
                    <a:pt x="459" y="430"/>
                    <a:pt x="470" y="381"/>
                    <a:pt x="471" y="328"/>
                  </a:cubicBezTo>
                  <a:cubicBezTo>
                    <a:pt x="594" y="328"/>
                    <a:pt x="594" y="328"/>
                    <a:pt x="594" y="328"/>
                  </a:cubicBezTo>
                  <a:cubicBezTo>
                    <a:pt x="592" y="401"/>
                    <a:pt x="561" y="466"/>
                    <a:pt x="513" y="51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Light"/>
              </a:endParaRPr>
            </a:p>
          </p:txBody>
        </p:sp>
      </p:grp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08EBDD-D3B1-49F6-BC92-38ED9C834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70D4F-285D-4982-9484-EA7D8676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Админ панель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1A900A-8BF5-4238-B577-5FBBE4A75C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Раздел «Доступные экраны»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5CE154-6330-485C-8E80-D5D601B2BA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/>
              <a:t>Конструктор интерфейса</a:t>
            </a:r>
          </a:p>
        </p:txBody>
      </p:sp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4924A7A5-DEAB-B819-8A49-4811AD3A071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5" r="4265"/>
          <a:stretch>
            <a:fillRect/>
          </a:stretch>
        </p:blipFill>
        <p:spPr/>
      </p:pic>
      <p:sp>
        <p:nvSpPr>
          <p:cNvPr id="6" name="Рисунок 5">
            <a:extLst>
              <a:ext uri="{FF2B5EF4-FFF2-40B4-BE49-F238E27FC236}">
                <a16:creationId xmlns:a16="http://schemas.microsoft.com/office/drawing/2014/main" id="{7B188587-A119-4DCD-9E44-87DD8E11DB7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A27E62A5-65EE-41BC-778B-2AFD4FDB7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40" y="1723959"/>
            <a:ext cx="4130358" cy="19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64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C39122B-494F-4269-69AF-53FD69E87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7</a:t>
            </a:fld>
            <a:endParaRPr lang="ru-RU" dirty="0"/>
          </a:p>
        </p:txBody>
      </p:sp>
      <p:grpSp>
        <p:nvGrpSpPr>
          <p:cNvPr id="8" name="Group 82">
            <a:extLst>
              <a:ext uri="{FF2B5EF4-FFF2-40B4-BE49-F238E27FC236}">
                <a16:creationId xmlns:a16="http://schemas.microsoft.com/office/drawing/2014/main" id="{4577708E-10AD-19BE-DA31-C23EB2506457}"/>
              </a:ext>
            </a:extLst>
          </p:cNvPr>
          <p:cNvGrpSpPr>
            <a:grpSpLocks noChangeAspect="1"/>
          </p:cNvGrpSpPr>
          <p:nvPr/>
        </p:nvGrpSpPr>
        <p:grpSpPr>
          <a:xfrm>
            <a:off x="353289" y="1287229"/>
            <a:ext cx="4267960" cy="2822929"/>
            <a:chOff x="1027152" y="2693983"/>
            <a:chExt cx="6796849" cy="4462905"/>
          </a:xfrm>
        </p:grpSpPr>
        <p:grpSp>
          <p:nvGrpSpPr>
            <p:cNvPr id="9" name="Group 83">
              <a:extLst>
                <a:ext uri="{FF2B5EF4-FFF2-40B4-BE49-F238E27FC236}">
                  <a16:creationId xmlns:a16="http://schemas.microsoft.com/office/drawing/2014/main" id="{48623189-D813-361B-2898-794F28C461FA}"/>
                </a:ext>
              </a:extLst>
            </p:cNvPr>
            <p:cNvGrpSpPr/>
            <p:nvPr/>
          </p:nvGrpSpPr>
          <p:grpSpPr>
            <a:xfrm>
              <a:off x="1027152" y="2693983"/>
              <a:ext cx="6796849" cy="4462905"/>
              <a:chOff x="1027152" y="2693983"/>
              <a:chExt cx="6796849" cy="4462905"/>
            </a:xfrm>
          </p:grpSpPr>
          <p:sp>
            <p:nvSpPr>
              <p:cNvPr id="12" name="AutoShape 1">
                <a:extLst>
                  <a:ext uri="{FF2B5EF4-FFF2-40B4-BE49-F238E27FC236}">
                    <a16:creationId xmlns:a16="http://schemas.microsoft.com/office/drawing/2014/main" id="{FE5FB9AB-121E-0CC7-547B-3C532E84AFE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29339" y="2693983"/>
                <a:ext cx="6794662" cy="4462905"/>
              </a:xfrm>
              <a:prstGeom prst="roundRect">
                <a:avLst>
                  <a:gd name="adj" fmla="val 1292"/>
                </a:avLst>
              </a:prstGeom>
              <a:solidFill>
                <a:srgbClr val="201E42">
                  <a:alpha val="50000"/>
                </a:srgbClr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A2A82628-8DFF-D622-63B1-34050110C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7152" y="3024940"/>
                <a:ext cx="6794663" cy="31591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14" name="AutoShape 3">
                <a:extLst>
                  <a:ext uri="{FF2B5EF4-FFF2-40B4-BE49-F238E27FC236}">
                    <a16:creationId xmlns:a16="http://schemas.microsoft.com/office/drawing/2014/main" id="{3ADCE8AB-899D-2B13-A040-60D57B017A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5351" y="2779230"/>
                <a:ext cx="2717865" cy="561624"/>
              </a:xfrm>
              <a:prstGeom prst="roundRect">
                <a:avLst>
                  <a:gd name="adj" fmla="val 11986"/>
                </a:avLst>
              </a:prstGeom>
              <a:solidFill>
                <a:schemeClr val="accent6">
                  <a:lumMod val="50000"/>
                </a:schemeClr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15" name="Oval 4">
                <a:extLst>
                  <a:ext uri="{FF2B5EF4-FFF2-40B4-BE49-F238E27FC236}">
                    <a16:creationId xmlns:a16="http://schemas.microsoft.com/office/drawing/2014/main" id="{271D4E1F-578C-F0C7-D065-BA11C7A01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7753" y="2814331"/>
                <a:ext cx="95903" cy="95276"/>
              </a:xfrm>
              <a:prstGeom prst="ellipse">
                <a:avLst/>
              </a:prstGeom>
              <a:solidFill>
                <a:schemeClr val="accent2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16" name="Oval 5">
                <a:extLst>
                  <a:ext uri="{FF2B5EF4-FFF2-40B4-BE49-F238E27FC236}">
                    <a16:creationId xmlns:a16="http://schemas.microsoft.com/office/drawing/2014/main" id="{34A7C896-C80E-89DD-9DBD-691063904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7620" y="2814331"/>
                <a:ext cx="95903" cy="95276"/>
              </a:xfrm>
              <a:prstGeom prst="ellipse">
                <a:avLst/>
              </a:prstGeom>
              <a:solidFill>
                <a:schemeClr val="accent3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17" name="Oval 6">
                <a:extLst>
                  <a:ext uri="{FF2B5EF4-FFF2-40B4-BE49-F238E27FC236}">
                    <a16:creationId xmlns:a16="http://schemas.microsoft.com/office/drawing/2014/main" id="{C49B6E0F-520E-4214-31BE-F53A672F3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486" y="2814331"/>
                <a:ext cx="95903" cy="95276"/>
              </a:xfrm>
              <a:prstGeom prst="ellipse">
                <a:avLst/>
              </a:prstGeom>
              <a:solidFill>
                <a:schemeClr val="accent4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18" name="Rectangle 92">
                <a:extLst>
                  <a:ext uri="{FF2B5EF4-FFF2-40B4-BE49-F238E27FC236}">
                    <a16:creationId xmlns:a16="http://schemas.microsoft.com/office/drawing/2014/main" id="{4F3BC681-6FFC-A09C-52C6-7FC18FACB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5844" y="3085114"/>
                <a:ext cx="5104773" cy="20058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B3B3B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grpSp>
            <p:nvGrpSpPr>
              <p:cNvPr id="19" name="Group 93">
                <a:extLst>
                  <a:ext uri="{FF2B5EF4-FFF2-40B4-BE49-F238E27FC236}">
                    <a16:creationId xmlns:a16="http://schemas.microsoft.com/office/drawing/2014/main" id="{000B62D8-AFAE-D8B2-15BF-2A6409D62F6B}"/>
                  </a:ext>
                </a:extLst>
              </p:cNvPr>
              <p:cNvGrpSpPr/>
              <p:nvPr/>
            </p:nvGrpSpPr>
            <p:grpSpPr>
              <a:xfrm>
                <a:off x="7494380" y="2779230"/>
                <a:ext cx="155357" cy="155272"/>
                <a:chOff x="4763" y="0"/>
                <a:chExt cx="2900362" cy="2898775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2" name="Freeform 13">
                  <a:extLst>
                    <a:ext uri="{FF2B5EF4-FFF2-40B4-BE49-F238E27FC236}">
                      <a16:creationId xmlns:a16="http://schemas.microsoft.com/office/drawing/2014/main" id="{D5F78142-4681-258F-C67D-FF9A1C2DA1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3" y="0"/>
                  <a:ext cx="727075" cy="722313"/>
                </a:xfrm>
                <a:custGeom>
                  <a:avLst/>
                  <a:gdLst>
                    <a:gd name="T0" fmla="*/ 168 w 193"/>
                    <a:gd name="T1" fmla="*/ 0 h 192"/>
                    <a:gd name="T2" fmla="*/ 24 w 193"/>
                    <a:gd name="T3" fmla="*/ 0 h 192"/>
                    <a:gd name="T4" fmla="*/ 0 w 193"/>
                    <a:gd name="T5" fmla="*/ 24 h 192"/>
                    <a:gd name="T6" fmla="*/ 0 w 193"/>
                    <a:gd name="T7" fmla="*/ 168 h 192"/>
                    <a:gd name="T8" fmla="*/ 24 w 193"/>
                    <a:gd name="T9" fmla="*/ 192 h 192"/>
                    <a:gd name="T10" fmla="*/ 168 w 193"/>
                    <a:gd name="T11" fmla="*/ 192 h 192"/>
                    <a:gd name="T12" fmla="*/ 193 w 193"/>
                    <a:gd name="T13" fmla="*/ 168 h 192"/>
                    <a:gd name="T14" fmla="*/ 193 w 193"/>
                    <a:gd name="T15" fmla="*/ 24 h 192"/>
                    <a:gd name="T16" fmla="*/ 168 w 193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2" y="192"/>
                        <a:pt x="193" y="182"/>
                        <a:pt x="193" y="168"/>
                      </a:cubicBezTo>
                      <a:cubicBezTo>
                        <a:pt x="193" y="24"/>
                        <a:pt x="193" y="24"/>
                        <a:pt x="193" y="24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23" name="Freeform 14">
                  <a:extLst>
                    <a:ext uri="{FF2B5EF4-FFF2-40B4-BE49-F238E27FC236}">
                      <a16:creationId xmlns:a16="http://schemas.microsoft.com/office/drawing/2014/main" id="{06F1C72E-7823-7E3B-8278-9040E572B4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3" y="1087438"/>
                  <a:ext cx="727075" cy="722313"/>
                </a:xfrm>
                <a:custGeom>
                  <a:avLst/>
                  <a:gdLst>
                    <a:gd name="T0" fmla="*/ 168 w 193"/>
                    <a:gd name="T1" fmla="*/ 0 h 192"/>
                    <a:gd name="T2" fmla="*/ 24 w 193"/>
                    <a:gd name="T3" fmla="*/ 0 h 192"/>
                    <a:gd name="T4" fmla="*/ 0 w 193"/>
                    <a:gd name="T5" fmla="*/ 24 h 192"/>
                    <a:gd name="T6" fmla="*/ 0 w 193"/>
                    <a:gd name="T7" fmla="*/ 168 h 192"/>
                    <a:gd name="T8" fmla="*/ 24 w 193"/>
                    <a:gd name="T9" fmla="*/ 192 h 192"/>
                    <a:gd name="T10" fmla="*/ 168 w 193"/>
                    <a:gd name="T11" fmla="*/ 192 h 192"/>
                    <a:gd name="T12" fmla="*/ 193 w 193"/>
                    <a:gd name="T13" fmla="*/ 168 h 192"/>
                    <a:gd name="T14" fmla="*/ 193 w 193"/>
                    <a:gd name="T15" fmla="*/ 24 h 192"/>
                    <a:gd name="T16" fmla="*/ 168 w 193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2" y="192"/>
                        <a:pt x="193" y="181"/>
                        <a:pt x="193" y="168"/>
                      </a:cubicBezTo>
                      <a:cubicBezTo>
                        <a:pt x="193" y="24"/>
                        <a:pt x="193" y="24"/>
                        <a:pt x="193" y="24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24" name="Freeform 15">
                  <a:extLst>
                    <a:ext uri="{FF2B5EF4-FFF2-40B4-BE49-F238E27FC236}">
                      <a16:creationId xmlns:a16="http://schemas.microsoft.com/office/drawing/2014/main" id="{AD166F6C-3704-2069-7B6A-6BC44F5279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3" y="2171700"/>
                  <a:ext cx="727075" cy="727075"/>
                </a:xfrm>
                <a:custGeom>
                  <a:avLst/>
                  <a:gdLst>
                    <a:gd name="T0" fmla="*/ 168 w 193"/>
                    <a:gd name="T1" fmla="*/ 0 h 193"/>
                    <a:gd name="T2" fmla="*/ 24 w 193"/>
                    <a:gd name="T3" fmla="*/ 0 h 193"/>
                    <a:gd name="T4" fmla="*/ 0 w 193"/>
                    <a:gd name="T5" fmla="*/ 25 h 193"/>
                    <a:gd name="T6" fmla="*/ 0 w 193"/>
                    <a:gd name="T7" fmla="*/ 169 h 193"/>
                    <a:gd name="T8" fmla="*/ 24 w 193"/>
                    <a:gd name="T9" fmla="*/ 193 h 193"/>
                    <a:gd name="T10" fmla="*/ 168 w 193"/>
                    <a:gd name="T11" fmla="*/ 193 h 193"/>
                    <a:gd name="T12" fmla="*/ 193 w 193"/>
                    <a:gd name="T13" fmla="*/ 169 h 193"/>
                    <a:gd name="T14" fmla="*/ 193 w 193"/>
                    <a:gd name="T15" fmla="*/ 25 h 193"/>
                    <a:gd name="T16" fmla="*/ 168 w 193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1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2" y="193"/>
                        <a:pt x="193" y="182"/>
                        <a:pt x="193" y="169"/>
                      </a:cubicBezTo>
                      <a:cubicBezTo>
                        <a:pt x="193" y="25"/>
                        <a:pt x="193" y="25"/>
                        <a:pt x="193" y="25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25" name="Freeform 16">
                  <a:extLst>
                    <a:ext uri="{FF2B5EF4-FFF2-40B4-BE49-F238E27FC236}">
                      <a16:creationId xmlns:a16="http://schemas.microsoft.com/office/drawing/2014/main" id="{FBA88D1E-C4CB-7A32-35AA-5F8824709C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3788" y="0"/>
                  <a:ext cx="722312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2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26" name="Freeform 17">
                  <a:extLst>
                    <a:ext uri="{FF2B5EF4-FFF2-40B4-BE49-F238E27FC236}">
                      <a16:creationId xmlns:a16="http://schemas.microsoft.com/office/drawing/2014/main" id="{4B499ADB-82E5-5405-DC83-1EDE41E132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3788" y="1087438"/>
                  <a:ext cx="722312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1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27" name="Freeform 18">
                  <a:extLst>
                    <a:ext uri="{FF2B5EF4-FFF2-40B4-BE49-F238E27FC236}">
                      <a16:creationId xmlns:a16="http://schemas.microsoft.com/office/drawing/2014/main" id="{41EDD2B2-CA46-3DFA-31AE-E2C93BFA18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3788" y="2171700"/>
                  <a:ext cx="722312" cy="727075"/>
                </a:xfrm>
                <a:custGeom>
                  <a:avLst/>
                  <a:gdLst>
                    <a:gd name="T0" fmla="*/ 168 w 192"/>
                    <a:gd name="T1" fmla="*/ 0 h 193"/>
                    <a:gd name="T2" fmla="*/ 24 w 192"/>
                    <a:gd name="T3" fmla="*/ 0 h 193"/>
                    <a:gd name="T4" fmla="*/ 0 w 192"/>
                    <a:gd name="T5" fmla="*/ 25 h 193"/>
                    <a:gd name="T6" fmla="*/ 0 w 192"/>
                    <a:gd name="T7" fmla="*/ 169 h 193"/>
                    <a:gd name="T8" fmla="*/ 24 w 192"/>
                    <a:gd name="T9" fmla="*/ 193 h 193"/>
                    <a:gd name="T10" fmla="*/ 168 w 192"/>
                    <a:gd name="T11" fmla="*/ 193 h 193"/>
                    <a:gd name="T12" fmla="*/ 192 w 192"/>
                    <a:gd name="T13" fmla="*/ 169 h 193"/>
                    <a:gd name="T14" fmla="*/ 192 w 192"/>
                    <a:gd name="T15" fmla="*/ 25 h 193"/>
                    <a:gd name="T16" fmla="*/ 168 w 192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1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1" y="193"/>
                        <a:pt x="192" y="182"/>
                        <a:pt x="192" y="169"/>
                      </a:cubicBezTo>
                      <a:cubicBezTo>
                        <a:pt x="192" y="25"/>
                        <a:pt x="192" y="25"/>
                        <a:pt x="192" y="25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28" name="Freeform 19">
                  <a:extLst>
                    <a:ext uri="{FF2B5EF4-FFF2-40B4-BE49-F238E27FC236}">
                      <a16:creationId xmlns:a16="http://schemas.microsoft.com/office/drawing/2014/main" id="{5EA266AB-C135-BA24-533C-B2AFD01BC0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1225" y="0"/>
                  <a:ext cx="723900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0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2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29" name="Freeform 20">
                  <a:extLst>
                    <a:ext uri="{FF2B5EF4-FFF2-40B4-BE49-F238E27FC236}">
                      <a16:creationId xmlns:a16="http://schemas.microsoft.com/office/drawing/2014/main" id="{D2E516CE-3234-1730-0B47-A061B7A98A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1225" y="1087438"/>
                  <a:ext cx="723900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0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1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30" name="Freeform 21">
                  <a:extLst>
                    <a:ext uri="{FF2B5EF4-FFF2-40B4-BE49-F238E27FC236}">
                      <a16:creationId xmlns:a16="http://schemas.microsoft.com/office/drawing/2014/main" id="{DC642DCE-7C45-F8BD-3A37-1131468B68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1225" y="2171700"/>
                  <a:ext cx="723900" cy="727075"/>
                </a:xfrm>
                <a:custGeom>
                  <a:avLst/>
                  <a:gdLst>
                    <a:gd name="T0" fmla="*/ 168 w 192"/>
                    <a:gd name="T1" fmla="*/ 0 h 193"/>
                    <a:gd name="T2" fmla="*/ 24 w 192"/>
                    <a:gd name="T3" fmla="*/ 0 h 193"/>
                    <a:gd name="T4" fmla="*/ 0 w 192"/>
                    <a:gd name="T5" fmla="*/ 25 h 193"/>
                    <a:gd name="T6" fmla="*/ 0 w 192"/>
                    <a:gd name="T7" fmla="*/ 169 h 193"/>
                    <a:gd name="T8" fmla="*/ 24 w 192"/>
                    <a:gd name="T9" fmla="*/ 193 h 193"/>
                    <a:gd name="T10" fmla="*/ 168 w 192"/>
                    <a:gd name="T11" fmla="*/ 193 h 193"/>
                    <a:gd name="T12" fmla="*/ 192 w 192"/>
                    <a:gd name="T13" fmla="*/ 169 h 193"/>
                    <a:gd name="T14" fmla="*/ 192 w 192"/>
                    <a:gd name="T15" fmla="*/ 25 h 193"/>
                    <a:gd name="T16" fmla="*/ 168 w 192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0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1" y="193"/>
                        <a:pt x="192" y="182"/>
                        <a:pt x="192" y="169"/>
                      </a:cubicBezTo>
                      <a:cubicBezTo>
                        <a:pt x="192" y="25"/>
                        <a:pt x="192" y="25"/>
                        <a:pt x="192" y="25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</p:grp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995845ED-01FA-0F51-B129-D58300CC2AA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7497092" y="3115886"/>
                <a:ext cx="146921" cy="128651"/>
              </a:xfrm>
              <a:custGeom>
                <a:avLst/>
                <a:gdLst>
                  <a:gd name="T0" fmla="*/ 504 w 896"/>
                  <a:gd name="T1" fmla="*/ 0 h 784"/>
                  <a:gd name="T2" fmla="*/ 116 w 896"/>
                  <a:gd name="T3" fmla="*/ 336 h 784"/>
                  <a:gd name="T4" fmla="*/ 0 w 896"/>
                  <a:gd name="T5" fmla="*/ 336 h 784"/>
                  <a:gd name="T6" fmla="*/ 168 w 896"/>
                  <a:gd name="T7" fmla="*/ 560 h 784"/>
                  <a:gd name="T8" fmla="*/ 336 w 896"/>
                  <a:gd name="T9" fmla="*/ 336 h 784"/>
                  <a:gd name="T10" fmla="*/ 230 w 896"/>
                  <a:gd name="T11" fmla="*/ 336 h 784"/>
                  <a:gd name="T12" fmla="*/ 504 w 896"/>
                  <a:gd name="T13" fmla="*/ 112 h 784"/>
                  <a:gd name="T14" fmla="*/ 784 w 896"/>
                  <a:gd name="T15" fmla="*/ 392 h 784"/>
                  <a:gd name="T16" fmla="*/ 504 w 896"/>
                  <a:gd name="T17" fmla="*/ 672 h 784"/>
                  <a:gd name="T18" fmla="*/ 504 w 896"/>
                  <a:gd name="T19" fmla="*/ 784 h 784"/>
                  <a:gd name="T20" fmla="*/ 896 w 896"/>
                  <a:gd name="T21" fmla="*/ 392 h 784"/>
                  <a:gd name="T22" fmla="*/ 504 w 896"/>
                  <a:gd name="T23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96" h="784">
                    <a:moveTo>
                      <a:pt x="504" y="0"/>
                    </a:moveTo>
                    <a:cubicBezTo>
                      <a:pt x="307" y="0"/>
                      <a:pt x="144" y="146"/>
                      <a:pt x="116" y="336"/>
                    </a:cubicBezTo>
                    <a:cubicBezTo>
                      <a:pt x="0" y="336"/>
                      <a:pt x="0" y="336"/>
                      <a:pt x="0" y="336"/>
                    </a:cubicBezTo>
                    <a:cubicBezTo>
                      <a:pt x="168" y="560"/>
                      <a:pt x="168" y="560"/>
                      <a:pt x="168" y="560"/>
                    </a:cubicBezTo>
                    <a:cubicBezTo>
                      <a:pt x="336" y="336"/>
                      <a:pt x="336" y="336"/>
                      <a:pt x="336" y="336"/>
                    </a:cubicBezTo>
                    <a:cubicBezTo>
                      <a:pt x="230" y="336"/>
                      <a:pt x="230" y="336"/>
                      <a:pt x="230" y="336"/>
                    </a:cubicBezTo>
                    <a:cubicBezTo>
                      <a:pt x="256" y="208"/>
                      <a:pt x="369" y="112"/>
                      <a:pt x="504" y="112"/>
                    </a:cubicBezTo>
                    <a:cubicBezTo>
                      <a:pt x="658" y="112"/>
                      <a:pt x="784" y="238"/>
                      <a:pt x="784" y="392"/>
                    </a:cubicBezTo>
                    <a:cubicBezTo>
                      <a:pt x="784" y="546"/>
                      <a:pt x="658" y="672"/>
                      <a:pt x="504" y="672"/>
                    </a:cubicBezTo>
                    <a:cubicBezTo>
                      <a:pt x="504" y="784"/>
                      <a:pt x="504" y="784"/>
                      <a:pt x="504" y="784"/>
                    </a:cubicBezTo>
                    <a:cubicBezTo>
                      <a:pt x="721" y="784"/>
                      <a:pt x="896" y="609"/>
                      <a:pt x="896" y="392"/>
                    </a:cubicBezTo>
                    <a:cubicBezTo>
                      <a:pt x="896" y="175"/>
                      <a:pt x="721" y="0"/>
                      <a:pt x="504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21" name="Oval 6">
                <a:extLst>
                  <a:ext uri="{FF2B5EF4-FFF2-40B4-BE49-F238E27FC236}">
                    <a16:creationId xmlns:a16="http://schemas.microsoft.com/office/drawing/2014/main" id="{87482E73-BFB4-8DF0-7949-34FB80EA9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635" y="2814331"/>
                <a:ext cx="95903" cy="95276"/>
              </a:xfrm>
              <a:prstGeom prst="ellipse">
                <a:avLst/>
              </a:prstGeom>
              <a:solidFill>
                <a:schemeClr val="accent5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1A748C-5E79-6724-1BCC-F507481D36C6}"/>
                </a:ext>
              </a:extLst>
            </p:cNvPr>
            <p:cNvSpPr txBox="1"/>
            <p:nvPr/>
          </p:nvSpPr>
          <p:spPr>
            <a:xfrm>
              <a:off x="2391108" y="2996115"/>
              <a:ext cx="2247001" cy="389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/>
                  </a:solidFill>
                  <a:latin typeface="Poppins Light" charset="0"/>
                  <a:ea typeface="Poppins Light" charset="0"/>
                  <a:cs typeface="Poppins Light" charset="0"/>
                </a:rPr>
                <a:t>localhost:</a:t>
              </a:r>
              <a:r>
                <a:rPr lang="ru-RU" sz="1000" dirty="0">
                  <a:latin typeface="Poppins Light" charset="0"/>
                  <a:ea typeface="Poppins Light" charset="0"/>
                  <a:cs typeface="Poppins Light" charset="0"/>
                </a:rPr>
                <a:t>5173</a:t>
              </a:r>
              <a:r>
                <a:rPr lang="en-US" sz="1000" dirty="0">
                  <a:latin typeface="Poppins Light" charset="0"/>
                  <a:ea typeface="Poppins Light" charset="0"/>
                  <a:cs typeface="Poppins Light" charset="0"/>
                </a:rPr>
                <a:t>/stats</a:t>
              </a:r>
              <a:endParaRPr lang="id-ID" sz="10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endParaRPr>
            </a:p>
          </p:txBody>
        </p:sp>
        <p:sp>
          <p:nvSpPr>
            <p:cNvPr id="11" name="Freeform 29">
              <a:extLst>
                <a:ext uri="{FF2B5EF4-FFF2-40B4-BE49-F238E27FC236}">
                  <a16:creationId xmlns:a16="http://schemas.microsoft.com/office/drawing/2014/main" id="{37F96B22-4FCC-6FE5-88AD-EA85B31BB6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69943" y="3130076"/>
              <a:ext cx="115372" cy="115448"/>
            </a:xfrm>
            <a:custGeom>
              <a:avLst/>
              <a:gdLst>
                <a:gd name="T0" fmla="*/ 0 w 636"/>
                <a:gd name="T1" fmla="*/ 318 h 636"/>
                <a:gd name="T2" fmla="*/ 636 w 636"/>
                <a:gd name="T3" fmla="*/ 318 h 636"/>
                <a:gd name="T4" fmla="*/ 594 w 636"/>
                <a:gd name="T5" fmla="*/ 308 h 636"/>
                <a:gd name="T6" fmla="*/ 448 w 636"/>
                <a:gd name="T7" fmla="*/ 179 h 636"/>
                <a:gd name="T8" fmla="*/ 594 w 636"/>
                <a:gd name="T9" fmla="*/ 308 h 636"/>
                <a:gd name="T10" fmla="*/ 223 w 636"/>
                <a:gd name="T11" fmla="*/ 486 h 636"/>
                <a:gd name="T12" fmla="*/ 308 w 636"/>
                <a:gd name="T13" fmla="*/ 594 h 636"/>
                <a:gd name="T14" fmla="*/ 329 w 636"/>
                <a:gd name="T15" fmla="*/ 42 h 636"/>
                <a:gd name="T16" fmla="*/ 328 w 636"/>
                <a:gd name="T17" fmla="*/ 184 h 636"/>
                <a:gd name="T18" fmla="*/ 329 w 636"/>
                <a:gd name="T19" fmla="*/ 42 h 636"/>
                <a:gd name="T20" fmla="*/ 510 w 636"/>
                <a:gd name="T21" fmla="*/ 119 h 636"/>
                <a:gd name="T22" fmla="*/ 363 w 636"/>
                <a:gd name="T23" fmla="*/ 45 h 636"/>
                <a:gd name="T24" fmla="*/ 308 w 636"/>
                <a:gd name="T25" fmla="*/ 184 h 636"/>
                <a:gd name="T26" fmla="*/ 307 w 636"/>
                <a:gd name="T27" fmla="*/ 42 h 636"/>
                <a:gd name="T28" fmla="*/ 196 w 636"/>
                <a:gd name="T29" fmla="*/ 160 h 636"/>
                <a:gd name="T30" fmla="*/ 273 w 636"/>
                <a:gd name="T31" fmla="*/ 45 h 636"/>
                <a:gd name="T32" fmla="*/ 207 w 636"/>
                <a:gd name="T33" fmla="*/ 186 h 636"/>
                <a:gd name="T34" fmla="*/ 308 w 636"/>
                <a:gd name="T35" fmla="*/ 308 h 636"/>
                <a:gd name="T36" fmla="*/ 207 w 636"/>
                <a:gd name="T37" fmla="*/ 186 h 636"/>
                <a:gd name="T38" fmla="*/ 308 w 636"/>
                <a:gd name="T39" fmla="*/ 452 h 636"/>
                <a:gd name="T40" fmla="*/ 185 w 636"/>
                <a:gd name="T41" fmla="*/ 328 h 636"/>
                <a:gd name="T42" fmla="*/ 273 w 636"/>
                <a:gd name="T43" fmla="*/ 591 h 636"/>
                <a:gd name="T44" fmla="*/ 204 w 636"/>
                <a:gd name="T45" fmla="*/ 493 h 636"/>
                <a:gd name="T46" fmla="*/ 328 w 636"/>
                <a:gd name="T47" fmla="*/ 594 h 636"/>
                <a:gd name="T48" fmla="*/ 413 w 636"/>
                <a:gd name="T49" fmla="*/ 486 h 636"/>
                <a:gd name="T50" fmla="*/ 328 w 636"/>
                <a:gd name="T51" fmla="*/ 594 h 636"/>
                <a:gd name="T52" fmla="*/ 498 w 636"/>
                <a:gd name="T53" fmla="*/ 528 h 636"/>
                <a:gd name="T54" fmla="*/ 432 w 636"/>
                <a:gd name="T55" fmla="*/ 493 h 636"/>
                <a:gd name="T56" fmla="*/ 328 w 636"/>
                <a:gd name="T57" fmla="*/ 452 h 636"/>
                <a:gd name="T58" fmla="*/ 451 w 636"/>
                <a:gd name="T59" fmla="*/ 328 h 636"/>
                <a:gd name="T60" fmla="*/ 328 w 636"/>
                <a:gd name="T61" fmla="*/ 308 h 636"/>
                <a:gd name="T62" fmla="*/ 429 w 636"/>
                <a:gd name="T63" fmla="*/ 186 h 636"/>
                <a:gd name="T64" fmla="*/ 328 w 636"/>
                <a:gd name="T65" fmla="*/ 308 h 636"/>
                <a:gd name="T66" fmla="*/ 188 w 636"/>
                <a:gd name="T67" fmla="*/ 179 h 636"/>
                <a:gd name="T68" fmla="*/ 42 w 636"/>
                <a:gd name="T69" fmla="*/ 308 h 636"/>
                <a:gd name="T70" fmla="*/ 42 w 636"/>
                <a:gd name="T71" fmla="*/ 328 h 636"/>
                <a:gd name="T72" fmla="*/ 195 w 636"/>
                <a:gd name="T73" fmla="*/ 475 h 636"/>
                <a:gd name="T74" fmla="*/ 42 w 636"/>
                <a:gd name="T75" fmla="*/ 328 h 636"/>
                <a:gd name="T76" fmla="*/ 441 w 636"/>
                <a:gd name="T77" fmla="*/ 475 h 636"/>
                <a:gd name="T78" fmla="*/ 594 w 636"/>
                <a:gd name="T79" fmla="*/ 328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36" h="636">
                  <a:moveTo>
                    <a:pt x="318" y="0"/>
                  </a:moveTo>
                  <a:cubicBezTo>
                    <a:pt x="142" y="0"/>
                    <a:pt x="0" y="142"/>
                    <a:pt x="0" y="318"/>
                  </a:cubicBezTo>
                  <a:cubicBezTo>
                    <a:pt x="0" y="494"/>
                    <a:pt x="142" y="636"/>
                    <a:pt x="318" y="636"/>
                  </a:cubicBezTo>
                  <a:cubicBezTo>
                    <a:pt x="494" y="636"/>
                    <a:pt x="636" y="494"/>
                    <a:pt x="636" y="318"/>
                  </a:cubicBezTo>
                  <a:cubicBezTo>
                    <a:pt x="636" y="142"/>
                    <a:pt x="494" y="0"/>
                    <a:pt x="318" y="0"/>
                  </a:cubicBezTo>
                  <a:close/>
                  <a:moveTo>
                    <a:pt x="594" y="308"/>
                  </a:moveTo>
                  <a:cubicBezTo>
                    <a:pt x="471" y="308"/>
                    <a:pt x="471" y="308"/>
                    <a:pt x="471" y="308"/>
                  </a:cubicBezTo>
                  <a:cubicBezTo>
                    <a:pt x="470" y="262"/>
                    <a:pt x="462" y="219"/>
                    <a:pt x="448" y="179"/>
                  </a:cubicBezTo>
                  <a:cubicBezTo>
                    <a:pt x="476" y="168"/>
                    <a:pt x="501" y="152"/>
                    <a:pt x="525" y="134"/>
                  </a:cubicBezTo>
                  <a:cubicBezTo>
                    <a:pt x="566" y="181"/>
                    <a:pt x="592" y="241"/>
                    <a:pt x="594" y="308"/>
                  </a:cubicBezTo>
                  <a:close/>
                  <a:moveTo>
                    <a:pt x="307" y="594"/>
                  </a:moveTo>
                  <a:cubicBezTo>
                    <a:pt x="273" y="566"/>
                    <a:pt x="244" y="529"/>
                    <a:pt x="223" y="486"/>
                  </a:cubicBezTo>
                  <a:cubicBezTo>
                    <a:pt x="250" y="478"/>
                    <a:pt x="278" y="473"/>
                    <a:pt x="308" y="472"/>
                  </a:cubicBezTo>
                  <a:cubicBezTo>
                    <a:pt x="308" y="594"/>
                    <a:pt x="308" y="594"/>
                    <a:pt x="308" y="594"/>
                  </a:cubicBezTo>
                  <a:cubicBezTo>
                    <a:pt x="307" y="594"/>
                    <a:pt x="307" y="594"/>
                    <a:pt x="307" y="594"/>
                  </a:cubicBezTo>
                  <a:close/>
                  <a:moveTo>
                    <a:pt x="329" y="42"/>
                  </a:moveTo>
                  <a:cubicBezTo>
                    <a:pt x="368" y="74"/>
                    <a:pt x="400" y="117"/>
                    <a:pt x="421" y="167"/>
                  </a:cubicBezTo>
                  <a:cubicBezTo>
                    <a:pt x="392" y="177"/>
                    <a:pt x="361" y="183"/>
                    <a:pt x="328" y="184"/>
                  </a:cubicBezTo>
                  <a:cubicBezTo>
                    <a:pt x="328" y="42"/>
                    <a:pt x="328" y="42"/>
                    <a:pt x="328" y="42"/>
                  </a:cubicBezTo>
                  <a:cubicBezTo>
                    <a:pt x="329" y="42"/>
                    <a:pt x="329" y="42"/>
                    <a:pt x="329" y="42"/>
                  </a:cubicBezTo>
                  <a:close/>
                  <a:moveTo>
                    <a:pt x="363" y="45"/>
                  </a:moveTo>
                  <a:cubicBezTo>
                    <a:pt x="420" y="55"/>
                    <a:pt x="471" y="81"/>
                    <a:pt x="510" y="119"/>
                  </a:cubicBezTo>
                  <a:cubicBezTo>
                    <a:pt x="489" y="136"/>
                    <a:pt x="466" y="150"/>
                    <a:pt x="440" y="160"/>
                  </a:cubicBezTo>
                  <a:cubicBezTo>
                    <a:pt x="421" y="116"/>
                    <a:pt x="395" y="77"/>
                    <a:pt x="363" y="45"/>
                  </a:cubicBezTo>
                  <a:close/>
                  <a:moveTo>
                    <a:pt x="308" y="42"/>
                  </a:moveTo>
                  <a:cubicBezTo>
                    <a:pt x="308" y="184"/>
                    <a:pt x="308" y="184"/>
                    <a:pt x="308" y="184"/>
                  </a:cubicBezTo>
                  <a:cubicBezTo>
                    <a:pt x="275" y="183"/>
                    <a:pt x="244" y="177"/>
                    <a:pt x="215" y="167"/>
                  </a:cubicBezTo>
                  <a:cubicBezTo>
                    <a:pt x="236" y="117"/>
                    <a:pt x="268" y="74"/>
                    <a:pt x="307" y="42"/>
                  </a:cubicBezTo>
                  <a:cubicBezTo>
                    <a:pt x="307" y="42"/>
                    <a:pt x="307" y="42"/>
                    <a:pt x="308" y="42"/>
                  </a:cubicBezTo>
                  <a:close/>
                  <a:moveTo>
                    <a:pt x="196" y="160"/>
                  </a:moveTo>
                  <a:cubicBezTo>
                    <a:pt x="171" y="150"/>
                    <a:pt x="147" y="136"/>
                    <a:pt x="126" y="119"/>
                  </a:cubicBezTo>
                  <a:cubicBezTo>
                    <a:pt x="165" y="81"/>
                    <a:pt x="216" y="55"/>
                    <a:pt x="273" y="45"/>
                  </a:cubicBezTo>
                  <a:cubicBezTo>
                    <a:pt x="241" y="77"/>
                    <a:pt x="215" y="116"/>
                    <a:pt x="196" y="160"/>
                  </a:cubicBezTo>
                  <a:close/>
                  <a:moveTo>
                    <a:pt x="207" y="186"/>
                  </a:moveTo>
                  <a:cubicBezTo>
                    <a:pt x="239" y="197"/>
                    <a:pt x="273" y="204"/>
                    <a:pt x="308" y="205"/>
                  </a:cubicBezTo>
                  <a:cubicBezTo>
                    <a:pt x="308" y="308"/>
                    <a:pt x="308" y="308"/>
                    <a:pt x="308" y="308"/>
                  </a:cubicBezTo>
                  <a:cubicBezTo>
                    <a:pt x="185" y="308"/>
                    <a:pt x="185" y="308"/>
                    <a:pt x="185" y="308"/>
                  </a:cubicBezTo>
                  <a:cubicBezTo>
                    <a:pt x="186" y="265"/>
                    <a:pt x="194" y="224"/>
                    <a:pt x="207" y="186"/>
                  </a:cubicBezTo>
                  <a:close/>
                  <a:moveTo>
                    <a:pt x="308" y="328"/>
                  </a:moveTo>
                  <a:cubicBezTo>
                    <a:pt x="308" y="452"/>
                    <a:pt x="308" y="452"/>
                    <a:pt x="308" y="452"/>
                  </a:cubicBezTo>
                  <a:cubicBezTo>
                    <a:pt x="275" y="453"/>
                    <a:pt x="244" y="458"/>
                    <a:pt x="215" y="468"/>
                  </a:cubicBezTo>
                  <a:cubicBezTo>
                    <a:pt x="197" y="425"/>
                    <a:pt x="186" y="378"/>
                    <a:pt x="185" y="328"/>
                  </a:cubicBezTo>
                  <a:lnTo>
                    <a:pt x="308" y="328"/>
                  </a:lnTo>
                  <a:close/>
                  <a:moveTo>
                    <a:pt x="273" y="591"/>
                  </a:moveTo>
                  <a:cubicBezTo>
                    <a:pt x="222" y="582"/>
                    <a:pt x="176" y="560"/>
                    <a:pt x="138" y="528"/>
                  </a:cubicBezTo>
                  <a:cubicBezTo>
                    <a:pt x="158" y="514"/>
                    <a:pt x="180" y="502"/>
                    <a:pt x="204" y="493"/>
                  </a:cubicBezTo>
                  <a:cubicBezTo>
                    <a:pt x="222" y="531"/>
                    <a:pt x="245" y="563"/>
                    <a:pt x="273" y="591"/>
                  </a:cubicBezTo>
                  <a:close/>
                  <a:moveTo>
                    <a:pt x="328" y="594"/>
                  </a:moveTo>
                  <a:cubicBezTo>
                    <a:pt x="328" y="472"/>
                    <a:pt x="328" y="472"/>
                    <a:pt x="328" y="472"/>
                  </a:cubicBezTo>
                  <a:cubicBezTo>
                    <a:pt x="358" y="473"/>
                    <a:pt x="386" y="478"/>
                    <a:pt x="413" y="486"/>
                  </a:cubicBezTo>
                  <a:cubicBezTo>
                    <a:pt x="392" y="529"/>
                    <a:pt x="363" y="566"/>
                    <a:pt x="329" y="594"/>
                  </a:cubicBezTo>
                  <a:cubicBezTo>
                    <a:pt x="329" y="594"/>
                    <a:pt x="329" y="594"/>
                    <a:pt x="328" y="594"/>
                  </a:cubicBezTo>
                  <a:close/>
                  <a:moveTo>
                    <a:pt x="432" y="493"/>
                  </a:moveTo>
                  <a:cubicBezTo>
                    <a:pt x="456" y="502"/>
                    <a:pt x="478" y="514"/>
                    <a:pt x="498" y="528"/>
                  </a:cubicBezTo>
                  <a:cubicBezTo>
                    <a:pt x="460" y="560"/>
                    <a:pt x="414" y="582"/>
                    <a:pt x="363" y="591"/>
                  </a:cubicBezTo>
                  <a:cubicBezTo>
                    <a:pt x="391" y="563"/>
                    <a:pt x="414" y="531"/>
                    <a:pt x="432" y="493"/>
                  </a:cubicBezTo>
                  <a:close/>
                  <a:moveTo>
                    <a:pt x="421" y="468"/>
                  </a:moveTo>
                  <a:cubicBezTo>
                    <a:pt x="392" y="458"/>
                    <a:pt x="361" y="453"/>
                    <a:pt x="328" y="452"/>
                  </a:cubicBezTo>
                  <a:cubicBezTo>
                    <a:pt x="328" y="328"/>
                    <a:pt x="328" y="328"/>
                    <a:pt x="328" y="328"/>
                  </a:cubicBezTo>
                  <a:cubicBezTo>
                    <a:pt x="451" y="328"/>
                    <a:pt x="451" y="328"/>
                    <a:pt x="451" y="328"/>
                  </a:cubicBezTo>
                  <a:cubicBezTo>
                    <a:pt x="450" y="378"/>
                    <a:pt x="439" y="425"/>
                    <a:pt x="421" y="468"/>
                  </a:cubicBezTo>
                  <a:close/>
                  <a:moveTo>
                    <a:pt x="328" y="308"/>
                  </a:moveTo>
                  <a:cubicBezTo>
                    <a:pt x="328" y="205"/>
                    <a:pt x="328" y="205"/>
                    <a:pt x="328" y="205"/>
                  </a:cubicBezTo>
                  <a:cubicBezTo>
                    <a:pt x="363" y="204"/>
                    <a:pt x="397" y="197"/>
                    <a:pt x="429" y="186"/>
                  </a:cubicBezTo>
                  <a:cubicBezTo>
                    <a:pt x="442" y="224"/>
                    <a:pt x="450" y="265"/>
                    <a:pt x="451" y="308"/>
                  </a:cubicBezTo>
                  <a:lnTo>
                    <a:pt x="328" y="308"/>
                  </a:lnTo>
                  <a:close/>
                  <a:moveTo>
                    <a:pt x="111" y="134"/>
                  </a:moveTo>
                  <a:cubicBezTo>
                    <a:pt x="135" y="152"/>
                    <a:pt x="160" y="168"/>
                    <a:pt x="188" y="179"/>
                  </a:cubicBezTo>
                  <a:cubicBezTo>
                    <a:pt x="174" y="219"/>
                    <a:pt x="166" y="262"/>
                    <a:pt x="165" y="308"/>
                  </a:cubicBezTo>
                  <a:cubicBezTo>
                    <a:pt x="42" y="308"/>
                    <a:pt x="42" y="308"/>
                    <a:pt x="42" y="308"/>
                  </a:cubicBezTo>
                  <a:cubicBezTo>
                    <a:pt x="44" y="241"/>
                    <a:pt x="70" y="181"/>
                    <a:pt x="111" y="134"/>
                  </a:cubicBezTo>
                  <a:close/>
                  <a:moveTo>
                    <a:pt x="42" y="328"/>
                  </a:moveTo>
                  <a:cubicBezTo>
                    <a:pt x="165" y="328"/>
                    <a:pt x="165" y="328"/>
                    <a:pt x="165" y="328"/>
                  </a:cubicBezTo>
                  <a:cubicBezTo>
                    <a:pt x="166" y="381"/>
                    <a:pt x="177" y="430"/>
                    <a:pt x="195" y="475"/>
                  </a:cubicBezTo>
                  <a:cubicBezTo>
                    <a:pt x="169" y="485"/>
                    <a:pt x="145" y="498"/>
                    <a:pt x="123" y="514"/>
                  </a:cubicBezTo>
                  <a:cubicBezTo>
                    <a:pt x="75" y="466"/>
                    <a:pt x="44" y="401"/>
                    <a:pt x="42" y="328"/>
                  </a:cubicBezTo>
                  <a:close/>
                  <a:moveTo>
                    <a:pt x="513" y="514"/>
                  </a:moveTo>
                  <a:cubicBezTo>
                    <a:pt x="491" y="498"/>
                    <a:pt x="467" y="485"/>
                    <a:pt x="441" y="475"/>
                  </a:cubicBezTo>
                  <a:cubicBezTo>
                    <a:pt x="459" y="430"/>
                    <a:pt x="470" y="381"/>
                    <a:pt x="471" y="328"/>
                  </a:cubicBezTo>
                  <a:cubicBezTo>
                    <a:pt x="594" y="328"/>
                    <a:pt x="594" y="328"/>
                    <a:pt x="594" y="328"/>
                  </a:cubicBezTo>
                  <a:cubicBezTo>
                    <a:pt x="592" y="401"/>
                    <a:pt x="561" y="466"/>
                    <a:pt x="513" y="51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Light"/>
              </a:endParaRPr>
            </a:p>
          </p:txBody>
        </p:sp>
      </p:grpSp>
      <p:sp>
        <p:nvSpPr>
          <p:cNvPr id="31" name="Текст 2">
            <a:extLst>
              <a:ext uri="{FF2B5EF4-FFF2-40B4-BE49-F238E27FC236}">
                <a16:creationId xmlns:a16="http://schemas.microsoft.com/office/drawing/2014/main" id="{211C36E2-C7B0-7D48-BED7-18CACBBCE5E9}"/>
              </a:ext>
            </a:extLst>
          </p:cNvPr>
          <p:cNvSpPr txBox="1">
            <a:spLocks/>
          </p:cNvSpPr>
          <p:nvPr/>
        </p:nvSpPr>
        <p:spPr>
          <a:xfrm>
            <a:off x="414808" y="4462237"/>
            <a:ext cx="4121687" cy="1612262"/>
          </a:xfrm>
          <a:prstGeom prst="rect">
            <a:avLst/>
          </a:prstGeom>
        </p:spPr>
        <p:txBody>
          <a:bodyPr/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Font typeface="Arial" panose="020B0604020202020204" pitchFamily="34" charset="0"/>
              <a:buChar char="•"/>
              <a:defRPr sz="1452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Раздел «Статистика»</a:t>
            </a:r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74196B76-3B55-F189-27A4-1968CFA7DEC2}"/>
              </a:ext>
            </a:extLst>
          </p:cNvPr>
          <p:cNvSpPr txBox="1">
            <a:spLocks/>
          </p:cNvSpPr>
          <p:nvPr/>
        </p:nvSpPr>
        <p:spPr>
          <a:xfrm>
            <a:off x="353289" y="421226"/>
            <a:ext cx="9862734" cy="376138"/>
          </a:xfrm>
          <a:prstGeom prst="rect">
            <a:avLst/>
          </a:prstGeom>
        </p:spPr>
        <p:txBody>
          <a:bodyPr/>
          <a:lstStyle>
            <a:lvl1pPr algn="l" defTabSz="5787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97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Amatic SC" panose="00000500000000000000" pitchFamily="2" charset="-79"/>
              </a:defRPr>
            </a:lvl1pPr>
          </a:lstStyle>
          <a:p>
            <a:r>
              <a:rPr lang="ru-RU" dirty="0">
                <a:latin typeface="+mn-lt"/>
              </a:rPr>
              <a:t>Статистика</a:t>
            </a:r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FC0B6EC-14AD-A8AB-E3C5-38D55F85E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89" y="1717702"/>
            <a:ext cx="4266587" cy="237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30026"/>
      </p:ext>
    </p:extLst>
  </p:cSld>
  <p:clrMapOvr>
    <a:masterClrMapping/>
  </p:clrMapOvr>
</p:sld>
</file>

<file path=ppt/theme/theme1.xml><?xml version="1.0" encoding="utf-8"?>
<a:theme xmlns:a="http://schemas.openxmlformats.org/drawingml/2006/main" name="Для Академия инноваторов 16_9">
  <a:themeElements>
    <a:clrScheme name="Пользовательские 1">
      <a:dk1>
        <a:srgbClr val="000000"/>
      </a:dk1>
      <a:lt1>
        <a:srgbClr val="FFFFFF"/>
      </a:lt1>
      <a:dk2>
        <a:srgbClr val="1C1D22"/>
      </a:dk2>
      <a:lt2>
        <a:srgbClr val="E5E7E9"/>
      </a:lt2>
      <a:accent1>
        <a:srgbClr val="FF0053"/>
      </a:accent1>
      <a:accent2>
        <a:srgbClr val="FFD6E3"/>
      </a:accent2>
      <a:accent3>
        <a:srgbClr val="FC3777"/>
      </a:accent3>
      <a:accent4>
        <a:srgbClr val="8A83D1"/>
      </a:accent4>
      <a:accent5>
        <a:srgbClr val="8226E2"/>
      </a:accent5>
      <a:accent6>
        <a:srgbClr val="2D1451"/>
      </a:accent6>
      <a:hlink>
        <a:srgbClr val="FF0053"/>
      </a:hlink>
      <a:folHlink>
        <a:srgbClr val="5D2B84"/>
      </a:folHlink>
    </a:clrScheme>
    <a:fontScheme name="Лидеры цифровой трансформации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alpha val="0"/>
          </a:schemeClr>
        </a:solidFill>
        <a:ln w="19050">
          <a:solidFill>
            <a:schemeClr val="bg1">
              <a:alpha val="47000"/>
            </a:schemeClr>
          </a:solidFill>
        </a:ln>
      </a:spPr>
      <a:bodyPr rtlCol="0" anchor="t"/>
      <a:lstStyle>
        <a:defPPr algn="ctr">
          <a:defRPr b="1" dirty="0" smtClean="0">
            <a:solidFill>
              <a:schemeClr val="accent2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Для Академия инноваторов 16_9" id="{1723B771-A24B-45DA-B7CE-887A7FB91DED}" vid="{FE7ADCA1-0705-4BF5-AEC5-34FB9D7ACE5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10657</TotalTime>
  <Words>503</Words>
  <Application>Microsoft Office PowerPoint</Application>
  <PresentationFormat>Широкоэкранный</PresentationFormat>
  <Paragraphs>65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Lato Light</vt:lpstr>
      <vt:lpstr>Montserrat</vt:lpstr>
      <vt:lpstr>Poppins Light</vt:lpstr>
      <vt:lpstr>Wingdings</vt:lpstr>
      <vt:lpstr>Для Академия инноваторов 16_9</vt:lpstr>
      <vt:lpstr>Команда «Воппер"</vt:lpstr>
      <vt:lpstr>Презентация PowerPoint</vt:lpstr>
      <vt:lpstr>КОМАНДА «Воппер»</vt:lpstr>
      <vt:lpstr>КОМАНДА «Воппер»</vt:lpstr>
      <vt:lpstr>Отрисовка интерфейса в приложении</vt:lpstr>
      <vt:lpstr>Админ панель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Юшкова</dc:creator>
  <cp:lastModifiedBy>zitrax x</cp:lastModifiedBy>
  <cp:revision>78</cp:revision>
  <dcterms:created xsi:type="dcterms:W3CDTF">2023-05-15T07:36:23Z</dcterms:created>
  <dcterms:modified xsi:type="dcterms:W3CDTF">2025-10-02T19:27:48Z</dcterms:modified>
</cp:coreProperties>
</file>