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365" r:id="rId2"/>
    <p:sldId id="366" r:id="rId3"/>
    <p:sldId id="362" r:id="rId4"/>
    <p:sldId id="364" r:id="rId5"/>
  </p:sldIdLst>
  <p:sldSz cx="12192000" cy="6858000"/>
  <p:notesSz cx="6858000" cy="9144000"/>
  <p:defaultTextStyle>
    <a:defPPr>
      <a:defRPr lang="ru-RU"/>
    </a:defPPr>
    <a:lvl1pPr marL="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0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9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8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77" algn="l" defTabSz="91422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74" userDrawn="1">
          <p15:clr>
            <a:srgbClr val="A4A3A4"/>
          </p15:clr>
        </p15:guide>
        <p15:guide id="3" pos="3613" userDrawn="1">
          <p15:clr>
            <a:srgbClr val="A4A3A4"/>
          </p15:clr>
        </p15:guide>
        <p15:guide id="4" pos="5496" userDrawn="1">
          <p15:clr>
            <a:srgbClr val="A4A3A4"/>
          </p15:clr>
        </p15:guide>
        <p15:guide id="5" pos="4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2571"/>
    <a:srgbClr val="8226E3"/>
    <a:srgbClr val="2D1451"/>
    <a:srgbClr val="222A35"/>
    <a:srgbClr val="55D4EE"/>
    <a:srgbClr val="73F9CF"/>
    <a:srgbClr val="2D1551"/>
    <a:srgbClr val="8226E2"/>
    <a:srgbClr val="EF257A"/>
    <a:srgbClr val="FE09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95851"/>
  </p:normalViewPr>
  <p:slideViewPr>
    <p:cSldViewPr snapToGrid="0" showGuides="1">
      <p:cViewPr varScale="1">
        <p:scale>
          <a:sx n="153" d="100"/>
          <a:sy n="153" d="100"/>
        </p:scale>
        <p:origin x="1140" y="150"/>
      </p:cViewPr>
      <p:guideLst>
        <p:guide orient="horz" pos="2160"/>
        <p:guide pos="574"/>
        <p:guide pos="3613"/>
        <p:guide pos="5496"/>
        <p:guide pos="4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928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1C361405-0046-9D03-26A4-D7ED10EA70C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56CD2AD-A19E-4074-721F-6DBCBE680A4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30D66-5BAA-C245-AD36-181B8EC875DB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947EE2-63DA-C2A1-5495-30E370423A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52603B-A0BC-AAAA-B5D6-B44F54E18A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7201F-1F39-2140-9B4A-3BC1B61B4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6286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401BA-3150-4FF7-8D13-C8A64268AC63}" type="datetimeFigureOut">
              <a:rPr lang="ru-RU" smtClean="0"/>
              <a:t>02.10.2025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F3B14-7AC8-406F-A299-37D374056E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5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F317-460F-D66A-6ACF-27061C9DF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D066F97-A6A0-B747-71F9-577306DB29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0F9F05F-4377-CED9-7FF7-AADFCC58E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8DC8F5-67F2-F257-7833-1FEA7A6F2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327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046-74A9-6BC0-030F-AF9856808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235548D-D889-0AAA-F16C-FBBD8FABB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2BED857-8CFB-C4D0-8AA7-4E459CD5CA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80FF5E7-0C77-0F13-CEBC-1525084DF8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5F3B14-7AC8-406F-A299-37D374056E4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85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92000" y="395288"/>
            <a:ext cx="5400000" cy="5400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Иконка задачи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F1F2D-30AB-40F9-9975-F952E50B7FC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4323440"/>
            <a:ext cx="8930641" cy="827011"/>
          </a:xfrm>
          <a:solidFill>
            <a:schemeClr val="bg1">
              <a:alpha val="20000"/>
            </a:schemeClr>
          </a:solidFill>
        </p:spPr>
        <p:txBody>
          <a:bodyPr anchor="ctr" anchorCtr="0"/>
          <a:lstStyle>
            <a:lvl1pPr marL="0" indent="712788"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НАЗВАНИЕ КОМАНДЫ</a:t>
            </a:r>
          </a:p>
        </p:txBody>
      </p:sp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37DC0E9B-2679-408D-851C-F21F4ACC673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02640" y="2911980"/>
            <a:ext cx="3386773" cy="1082589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Логотип/логотипы постановщика задачи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F843A1-4640-4AAD-9DA4-206FA9FF2A4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149851"/>
            <a:ext cx="8930641" cy="757174"/>
          </a:xfrm>
          <a:solidFill>
            <a:schemeClr val="bg1">
              <a:alpha val="20000"/>
            </a:schemeClr>
          </a:solidFill>
        </p:spPr>
        <p:txBody>
          <a:bodyPr>
            <a:normAutofit/>
          </a:bodyPr>
          <a:lstStyle>
            <a:lvl1pPr marL="0" indent="712788">
              <a:buNone/>
              <a:defRPr sz="1800"/>
            </a:lvl1pPr>
          </a:lstStyle>
          <a:p>
            <a:r>
              <a:rPr lang="ru-RU" sz="1600" b="0" dirty="0"/>
              <a:t>Номер и название задачи</a:t>
            </a:r>
          </a:p>
        </p:txBody>
      </p:sp>
    </p:spTree>
    <p:extLst>
      <p:ext uri="{BB962C8B-B14F-4D97-AF65-F5344CB8AC3E}">
        <p14:creationId xmlns:p14="http://schemas.microsoft.com/office/powerpoint/2010/main" val="2349769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>
            <a:extLst>
              <a:ext uri="{FF2B5EF4-FFF2-40B4-BE49-F238E27FC236}">
                <a16:creationId xmlns:a16="http://schemas.microsoft.com/office/drawing/2014/main" id="{6492DF34-242F-4712-ACC0-85E96FE00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2196-A440-4E25-B9FF-D0ADB01B1A1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BFC209-E220-4DB1-9582-A06EDB70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045645C-2F92-4AF1-B96A-C79DEB76E78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02640" y="3922529"/>
            <a:ext cx="5293359" cy="1654542"/>
          </a:xfrm>
        </p:spPr>
        <p:txBody>
          <a:bodyPr anchor="ctr" anchorCtr="0"/>
          <a:lstStyle>
            <a:lvl1pPr algn="l">
              <a:defRPr sz="28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18" name="Номер слайда 5">
            <a:extLst>
              <a:ext uri="{FF2B5EF4-FFF2-40B4-BE49-F238E27FC236}">
                <a16:creationId xmlns:a16="http://schemas.microsoft.com/office/drawing/2014/main" id="{424E19F6-1411-4AFE-9677-D4180DA214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57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7BAE699-64F9-49EF-B784-2DEF2B221955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Текст 6">
            <a:extLst>
              <a:ext uri="{FF2B5EF4-FFF2-40B4-BE49-F238E27FC236}">
                <a16:creationId xmlns:a16="http://schemas.microsoft.com/office/drawing/2014/main" id="{A8E19DA3-4B31-4259-B9A7-5F7A2E64285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873541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2" name="Текст 9">
            <a:extLst>
              <a:ext uri="{FF2B5EF4-FFF2-40B4-BE49-F238E27FC236}">
                <a16:creationId xmlns:a16="http://schemas.microsoft.com/office/drawing/2014/main" id="{42FEA996-0F55-4FCB-8FCC-C78FEA766C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873544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3" name="Текст 6">
            <a:extLst>
              <a:ext uri="{FF2B5EF4-FFF2-40B4-BE49-F238E27FC236}">
                <a16:creationId xmlns:a16="http://schemas.microsoft.com/office/drawing/2014/main" id="{C4D8DFD8-867D-4062-800E-27B73FA83BFA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854185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4" name="Текст 9">
            <a:extLst>
              <a:ext uri="{FF2B5EF4-FFF2-40B4-BE49-F238E27FC236}">
                <a16:creationId xmlns:a16="http://schemas.microsoft.com/office/drawing/2014/main" id="{01B4FB59-79EB-42C6-8468-505204DD843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854185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15" name="Текст 6">
            <a:extLst>
              <a:ext uri="{FF2B5EF4-FFF2-40B4-BE49-F238E27FC236}">
                <a16:creationId xmlns:a16="http://schemas.microsoft.com/office/drawing/2014/main" id="{2DD2E24E-A578-41A0-8812-3CEB5EB7DE2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854185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Текст 9">
            <a:extLst>
              <a:ext uri="{FF2B5EF4-FFF2-40B4-BE49-F238E27FC236}">
                <a16:creationId xmlns:a16="http://schemas.microsoft.com/office/drawing/2014/main" id="{29120726-8DD9-4194-A282-2630D18F49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854185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0" name="Текст 6">
            <a:extLst>
              <a:ext uri="{FF2B5EF4-FFF2-40B4-BE49-F238E27FC236}">
                <a16:creationId xmlns:a16="http://schemas.microsoft.com/office/drawing/2014/main" id="{F30BC2DD-F35E-474E-A833-EA478E7F80B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46648" y="1222713"/>
            <a:ext cx="3866856" cy="423628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1" name="Текст 9">
            <a:extLst>
              <a:ext uri="{FF2B5EF4-FFF2-40B4-BE49-F238E27FC236}">
                <a16:creationId xmlns:a16="http://schemas.microsoft.com/office/drawing/2014/main" id="{7124A073-4FEB-4F54-A9B4-6797D7B46C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546651" y="1790324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2" name="Текст 6">
            <a:extLst>
              <a:ext uri="{FF2B5EF4-FFF2-40B4-BE49-F238E27FC236}">
                <a16:creationId xmlns:a16="http://schemas.microsoft.com/office/drawing/2014/main" id="{17FB4F65-9ABC-4376-8283-0F33F9BB91D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7527292" y="2826697"/>
            <a:ext cx="3866856" cy="403756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3" name="Текст 9">
            <a:extLst>
              <a:ext uri="{FF2B5EF4-FFF2-40B4-BE49-F238E27FC236}">
                <a16:creationId xmlns:a16="http://schemas.microsoft.com/office/drawing/2014/main" id="{C2E3AAAD-E9EB-4A42-ADAF-EDA850F01E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527292" y="3374436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4" name="Текст 6">
            <a:extLst>
              <a:ext uri="{FF2B5EF4-FFF2-40B4-BE49-F238E27FC236}">
                <a16:creationId xmlns:a16="http://schemas.microsoft.com/office/drawing/2014/main" id="{835470A4-56EB-4A53-A875-42155372D2D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527292" y="4410809"/>
            <a:ext cx="3866856" cy="403913"/>
          </a:xfrm>
        </p:spPr>
        <p:txBody>
          <a:bodyPr>
            <a:noAutofit/>
          </a:bodyPr>
          <a:lstStyle>
            <a:lvl1pPr marL="0" indent="0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25" name="Текст 9">
            <a:extLst>
              <a:ext uri="{FF2B5EF4-FFF2-40B4-BE49-F238E27FC236}">
                <a16:creationId xmlns:a16="http://schemas.microsoft.com/office/drawing/2014/main" id="{ED3CC4C2-7EF9-4A4B-BDD1-B16EF36B84C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527292" y="4958548"/>
            <a:ext cx="3866856" cy="672075"/>
          </a:xfrm>
        </p:spPr>
        <p:txBody>
          <a:bodyPr>
            <a:normAutofit/>
          </a:bodyPr>
          <a:lstStyle>
            <a:lvl2pPr>
              <a:defRPr sz="1400"/>
            </a:lvl2pPr>
          </a:lstStyle>
          <a:p>
            <a:pPr lvl="1"/>
            <a:r>
              <a:rPr lang="ru-RU" dirty="0"/>
              <a:t>Описание</a:t>
            </a:r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Текст 6">
            <a:extLst>
              <a:ext uri="{FF2B5EF4-FFF2-40B4-BE49-F238E27FC236}">
                <a16:creationId xmlns:a16="http://schemas.microsoft.com/office/drawing/2014/main" id="{53CEA4EC-5717-426C-A1A1-534D0A0552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8493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01</a:t>
            </a:r>
          </a:p>
        </p:txBody>
      </p:sp>
      <p:sp>
        <p:nvSpPr>
          <p:cNvPr id="28" name="Текст 6">
            <a:extLst>
              <a:ext uri="{FF2B5EF4-FFF2-40B4-BE49-F238E27FC236}">
                <a16:creationId xmlns:a16="http://schemas.microsoft.com/office/drawing/2014/main" id="{ECD22E46-ECAB-4A6C-9243-E1661118B47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59137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02</a:t>
            </a:r>
          </a:p>
        </p:txBody>
      </p:sp>
      <p:sp>
        <p:nvSpPr>
          <p:cNvPr id="29" name="Текст 6">
            <a:extLst>
              <a:ext uri="{FF2B5EF4-FFF2-40B4-BE49-F238E27FC236}">
                <a16:creationId xmlns:a16="http://schemas.microsoft.com/office/drawing/2014/main" id="{A3CA815C-23B0-4736-B973-0A405AFC5D0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59137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03</a:t>
            </a:r>
          </a:p>
        </p:txBody>
      </p:sp>
      <p:sp>
        <p:nvSpPr>
          <p:cNvPr id="30" name="Текст 6">
            <a:extLst>
              <a:ext uri="{FF2B5EF4-FFF2-40B4-BE49-F238E27FC236}">
                <a16:creationId xmlns:a16="http://schemas.microsoft.com/office/drawing/2014/main" id="{0C64CE05-E630-4FDE-B773-3165E579B3B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451600" y="1187988"/>
            <a:ext cx="771003" cy="423628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04</a:t>
            </a:r>
          </a:p>
        </p:txBody>
      </p:sp>
      <p:sp>
        <p:nvSpPr>
          <p:cNvPr id="31" name="Текст 6">
            <a:extLst>
              <a:ext uri="{FF2B5EF4-FFF2-40B4-BE49-F238E27FC236}">
                <a16:creationId xmlns:a16="http://schemas.microsoft.com/office/drawing/2014/main" id="{52DBB510-86A6-45BB-B6E1-54FE5A86B490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432244" y="2791972"/>
            <a:ext cx="771003" cy="403756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05</a:t>
            </a:r>
          </a:p>
        </p:txBody>
      </p:sp>
      <p:sp>
        <p:nvSpPr>
          <p:cNvPr id="32" name="Текст 6">
            <a:extLst>
              <a:ext uri="{FF2B5EF4-FFF2-40B4-BE49-F238E27FC236}">
                <a16:creationId xmlns:a16="http://schemas.microsoft.com/office/drawing/2014/main" id="{CA530A5B-20B1-4742-8CF2-55C8F5CC1E91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432244" y="4376084"/>
            <a:ext cx="771003" cy="403913"/>
          </a:xfrm>
        </p:spPr>
        <p:txBody>
          <a:bodyPr>
            <a:noAutofit/>
          </a:bodyPr>
          <a:lstStyle>
            <a:lvl1pPr marL="0" indent="0">
              <a:buNone/>
              <a:defRPr sz="2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418885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отограф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CAFA80CC-940E-479C-90C0-76DA923785E9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68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7" name="Рисунок 7">
            <a:extLst>
              <a:ext uri="{FF2B5EF4-FFF2-40B4-BE49-F238E27FC236}">
                <a16:creationId xmlns:a16="http://schemas.microsoft.com/office/drawing/2014/main" id="{7F6989B1-EABA-40DD-BFD6-7E0075CDDEE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40147" y="1016001"/>
            <a:ext cx="4405777" cy="3078479"/>
          </a:xfrm>
        </p:spPr>
        <p:txBody>
          <a:bodyPr/>
          <a:lstStyle/>
          <a:p>
            <a:endParaRPr lang="ru-RU"/>
          </a:p>
        </p:txBody>
      </p:sp>
      <p:sp>
        <p:nvSpPr>
          <p:cNvPr id="28" name="Рисунок 9">
            <a:extLst>
              <a:ext uri="{FF2B5EF4-FFF2-40B4-BE49-F238E27FC236}">
                <a16:creationId xmlns:a16="http://schemas.microsoft.com/office/drawing/2014/main" id="{C157B27F-5477-43C4-BE9E-F7CF2A081F1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440149" y="4389108"/>
            <a:ext cx="4405775" cy="181166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29" name="Рисунок 11">
            <a:extLst>
              <a:ext uri="{FF2B5EF4-FFF2-40B4-BE49-F238E27FC236}">
                <a16:creationId xmlns:a16="http://schemas.microsoft.com/office/drawing/2014/main" id="{3E695B26-F7D2-4380-AAA1-0FB24A689AA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46075" y="3223948"/>
            <a:ext cx="6806142" cy="2976827"/>
          </a:xfrm>
        </p:spPr>
        <p:txBody>
          <a:bodyPr/>
          <a:lstStyle/>
          <a:p>
            <a:endParaRPr lang="ru-RU"/>
          </a:p>
        </p:txBody>
      </p:sp>
      <p:sp>
        <p:nvSpPr>
          <p:cNvPr id="30" name="Текст 15">
            <a:extLst>
              <a:ext uri="{FF2B5EF4-FFF2-40B4-BE49-F238E27FC236}">
                <a16:creationId xmlns:a16="http://schemas.microsoft.com/office/drawing/2014/main" id="{7EA2CF14-9D94-4B6F-AAA7-0B38CBB654C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6075" y="1016001"/>
            <a:ext cx="6806142" cy="2029882"/>
          </a:xfr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8909D3DD-8766-4DF8-A38C-44840B2476CA}"/>
              </a:ext>
            </a:extLst>
          </p:cNvPr>
          <p:cNvSpPr/>
          <p:nvPr userDrawn="1"/>
        </p:nvSpPr>
        <p:spPr>
          <a:xfrm>
            <a:off x="346075" y="1016001"/>
            <a:ext cx="6806142" cy="2029882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169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82A4DA7B-A7D8-4443-AD1C-4C7CDC678488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23" name="Текст 101">
            <a:extLst>
              <a:ext uri="{FF2B5EF4-FFF2-40B4-BE49-F238E27FC236}">
                <a16:creationId xmlns:a16="http://schemas.microsoft.com/office/drawing/2014/main" id="{B61EFF39-7063-4F67-A1C0-B9D05F3602E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94303" y="2973742"/>
            <a:ext cx="2190810" cy="910516"/>
          </a:xfrm>
        </p:spPr>
        <p:txBody>
          <a:bodyPr/>
          <a:lstStyle>
            <a:lvl1pPr marL="0" indent="0" algn="ctr">
              <a:buNone/>
              <a:defRPr lang="ru-RU" dirty="0"/>
            </a:lvl1pPr>
          </a:lstStyle>
          <a:p>
            <a:pPr lvl="0"/>
            <a:r>
              <a:rPr lang="ru-RU" dirty="0"/>
              <a:t>Текст</a:t>
            </a:r>
          </a:p>
        </p:txBody>
      </p:sp>
      <p:sp>
        <p:nvSpPr>
          <p:cNvPr id="75" name="Текст 74">
            <a:extLst>
              <a:ext uri="{FF2B5EF4-FFF2-40B4-BE49-F238E27FC236}">
                <a16:creationId xmlns:a16="http://schemas.microsoft.com/office/drawing/2014/main" id="{A0F2F041-BB01-463D-9CD2-6A231D592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2924" y="158812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74">
            <a:extLst>
              <a:ext uri="{FF2B5EF4-FFF2-40B4-BE49-F238E27FC236}">
                <a16:creationId xmlns:a16="http://schemas.microsoft.com/office/drawing/2014/main" id="{58BDD636-A558-406A-A768-05FF3D12BD8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662924" y="2445138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74">
            <a:extLst>
              <a:ext uri="{FF2B5EF4-FFF2-40B4-BE49-F238E27FC236}">
                <a16:creationId xmlns:a16="http://schemas.microsoft.com/office/drawing/2014/main" id="{53EE4994-79EE-43D0-B40B-E2DE25879B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2924" y="3302147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74">
            <a:extLst>
              <a:ext uri="{FF2B5EF4-FFF2-40B4-BE49-F238E27FC236}">
                <a16:creationId xmlns:a16="http://schemas.microsoft.com/office/drawing/2014/main" id="{4CD31D83-EE69-46A0-B5B2-B2969969DCF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62924" y="415915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74">
            <a:extLst>
              <a:ext uri="{FF2B5EF4-FFF2-40B4-BE49-F238E27FC236}">
                <a16:creationId xmlns:a16="http://schemas.microsoft.com/office/drawing/2014/main" id="{BFB2A4EF-E632-42AC-82F0-453D4A95A9E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62924" y="5016166"/>
            <a:ext cx="4902200" cy="7125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3761097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4E505DF-C567-47F2-9374-60838F80010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7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26867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626932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807582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3407647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4584029"/>
            <a:ext cx="4790314" cy="1615356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5184094"/>
            <a:ext cx="4790314" cy="10152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669948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2938A0C3-5C2F-47B8-B008-79A49A1195B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532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16386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татисти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F4F29EB-DFD0-428E-8E89-ED117A3553E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6" name="Заголовок 1">
            <a:extLst>
              <a:ext uri="{FF2B5EF4-FFF2-40B4-BE49-F238E27FC236}">
                <a16:creationId xmlns:a16="http://schemas.microsoft.com/office/drawing/2014/main" id="{55CB4C33-0A35-4822-B0EF-4E754699A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21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1" name="Текст 35">
            <a:extLst>
              <a:ext uri="{FF2B5EF4-FFF2-40B4-BE49-F238E27FC236}">
                <a16:creationId xmlns:a16="http://schemas.microsoft.com/office/drawing/2014/main" id="{B1350734-1D64-4861-9813-14C6593B85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83077" y="1016000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2" name="Текст 35">
            <a:extLst>
              <a:ext uri="{FF2B5EF4-FFF2-40B4-BE49-F238E27FC236}">
                <a16:creationId xmlns:a16="http://schemas.microsoft.com/office/drawing/2014/main" id="{010826A5-76AC-452C-9459-7CC1CCF22E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077" y="1395537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Текст 35">
            <a:extLst>
              <a:ext uri="{FF2B5EF4-FFF2-40B4-BE49-F238E27FC236}">
                <a16:creationId xmlns:a16="http://schemas.microsoft.com/office/drawing/2014/main" id="{C694E912-AC3F-437A-90AD-A48291DCE9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83077" y="2284561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Текст 35">
            <a:extLst>
              <a:ext uri="{FF2B5EF4-FFF2-40B4-BE49-F238E27FC236}">
                <a16:creationId xmlns:a16="http://schemas.microsoft.com/office/drawing/2014/main" id="{DE78EAF0-6854-4E73-A48A-917C1A86C3F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683077" y="2664098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Текст 35">
            <a:extLst>
              <a:ext uri="{FF2B5EF4-FFF2-40B4-BE49-F238E27FC236}">
                <a16:creationId xmlns:a16="http://schemas.microsoft.com/office/drawing/2014/main" id="{72D68DD9-6181-4C35-909B-154E5E309C9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683077" y="3553122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7D5E34DD-827F-4597-BFDE-34D8830FB2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83077" y="3932659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6305AE9F-2B19-4EA1-A48B-435746C35E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83077" y="4821684"/>
            <a:ext cx="4790314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CF9D9CFB-62B9-4CE0-8770-0CB398D99F7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077" y="5201221"/>
            <a:ext cx="4790314" cy="6421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3805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тади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52F0272-0FEA-44CE-966E-3D169B2F53D4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35">
            <a:extLst>
              <a:ext uri="{FF2B5EF4-FFF2-40B4-BE49-F238E27FC236}">
                <a16:creationId xmlns:a16="http://schemas.microsoft.com/office/drawing/2014/main" id="{BE583EE3-33C6-4FCC-9F56-28AB0B4FCAD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6075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9" name="Текст 35">
            <a:extLst>
              <a:ext uri="{FF2B5EF4-FFF2-40B4-BE49-F238E27FC236}">
                <a16:creationId xmlns:a16="http://schemas.microsoft.com/office/drawing/2014/main" id="{AFEBE25F-FFFE-4B9D-94E7-7A69C7B0D74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6075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2" name="Текст 35">
            <a:extLst>
              <a:ext uri="{FF2B5EF4-FFF2-40B4-BE49-F238E27FC236}">
                <a16:creationId xmlns:a16="http://schemas.microsoft.com/office/drawing/2014/main" id="{3E63DE62-DFB7-44A9-A85D-B687FAE797D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832960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3" name="Текст 35">
            <a:extLst>
              <a:ext uri="{FF2B5EF4-FFF2-40B4-BE49-F238E27FC236}">
                <a16:creationId xmlns:a16="http://schemas.microsoft.com/office/drawing/2014/main" id="{65791B9B-D32F-4C66-AD0A-B1F3CB6B2B2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832960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4" name="Текст 35">
            <a:extLst>
              <a:ext uri="{FF2B5EF4-FFF2-40B4-BE49-F238E27FC236}">
                <a16:creationId xmlns:a16="http://schemas.microsoft.com/office/drawing/2014/main" id="{3052024B-27A5-4D0B-A7E7-5161FB0ED3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330862" y="1024937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5" name="Текст 35">
            <a:extLst>
              <a:ext uri="{FF2B5EF4-FFF2-40B4-BE49-F238E27FC236}">
                <a16:creationId xmlns:a16="http://schemas.microsoft.com/office/drawing/2014/main" id="{9DFC47B0-ECC1-49CE-99A3-DC05480669A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9330862" y="1380939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6" name="Текст 35">
            <a:extLst>
              <a:ext uri="{FF2B5EF4-FFF2-40B4-BE49-F238E27FC236}">
                <a16:creationId xmlns:a16="http://schemas.microsoft.com/office/drawing/2014/main" id="{3B86BD35-3919-4E07-B138-AAF7CFF7DF0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593517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7" name="Текст 35">
            <a:extLst>
              <a:ext uri="{FF2B5EF4-FFF2-40B4-BE49-F238E27FC236}">
                <a16:creationId xmlns:a16="http://schemas.microsoft.com/office/drawing/2014/main" id="{10D94F19-5929-4A71-8C96-769ED6DD0BA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593517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8" name="Текст 35">
            <a:extLst>
              <a:ext uri="{FF2B5EF4-FFF2-40B4-BE49-F238E27FC236}">
                <a16:creationId xmlns:a16="http://schemas.microsoft.com/office/drawing/2014/main" id="{D84303F2-08F5-497F-BC9B-59F70995863F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080402" y="4358152"/>
            <a:ext cx="2526079" cy="1476687"/>
          </a:xfrm>
          <a:prstGeom prst="roundRect">
            <a:avLst>
              <a:gd name="adj" fmla="val 1588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79" name="Текст 35">
            <a:extLst>
              <a:ext uri="{FF2B5EF4-FFF2-40B4-BE49-F238E27FC236}">
                <a16:creationId xmlns:a16="http://schemas.microsoft.com/office/drawing/2014/main" id="{EA5C32CD-4539-4313-8B67-943CB8F5EBD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080402" y="4714154"/>
            <a:ext cx="2526079" cy="112068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56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5591179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роблема и реш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62B0DBE-B5A9-470E-85A9-7CC062D5339A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650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2FAEFDC9-8968-4F3D-8F8F-5591D6F30FE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7027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Описание проблемы 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A7C77525-23F2-401E-A901-0374D8239BB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64542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Примеры уже имеющихся способов решения данной проблемы</a:t>
            </a:r>
          </a:p>
        </p:txBody>
      </p:sp>
      <p:sp>
        <p:nvSpPr>
          <p:cNvPr id="153" name="Текст 35">
            <a:extLst>
              <a:ext uri="{FF2B5EF4-FFF2-40B4-BE49-F238E27FC236}">
                <a16:creationId xmlns:a16="http://schemas.microsoft.com/office/drawing/2014/main" id="{D2F4E226-3842-4532-A60F-4E8C02DAD6D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5481" y="3810175"/>
            <a:ext cx="3264113" cy="2375115"/>
          </a:xfrm>
          <a:prstGeom prst="roundRect">
            <a:avLst>
              <a:gd name="adj" fmla="val 10167"/>
            </a:avLst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49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 marL="0" indent="0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ru-RU" dirty="0"/>
              <a:t>Ваше предложение решения данной проблемы</a:t>
            </a:r>
          </a:p>
        </p:txBody>
      </p:sp>
      <p:sp>
        <p:nvSpPr>
          <p:cNvPr id="189" name="Текст 35">
            <a:extLst>
              <a:ext uri="{FF2B5EF4-FFF2-40B4-BE49-F238E27FC236}">
                <a16:creationId xmlns:a16="http://schemas.microsoft.com/office/drawing/2014/main" id="{C44A233F-7BDF-4F40-844F-FC23B1912AA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17027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Проблема</a:t>
            </a:r>
          </a:p>
        </p:txBody>
      </p:sp>
      <p:sp>
        <p:nvSpPr>
          <p:cNvPr id="190" name="Текст 35">
            <a:extLst>
              <a:ext uri="{FF2B5EF4-FFF2-40B4-BE49-F238E27FC236}">
                <a16:creationId xmlns:a16="http://schemas.microsoft.com/office/drawing/2014/main" id="{1683ED6E-2444-48B8-A78B-F1EBA53E21C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64542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Альтернативные решения</a:t>
            </a:r>
          </a:p>
        </p:txBody>
      </p:sp>
      <p:sp>
        <p:nvSpPr>
          <p:cNvPr id="191" name="Текст 35">
            <a:extLst>
              <a:ext uri="{FF2B5EF4-FFF2-40B4-BE49-F238E27FC236}">
                <a16:creationId xmlns:a16="http://schemas.microsoft.com/office/drawing/2014/main" id="{B788F042-DAFC-4B5A-B1AA-8ADEFAAA980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385481" y="3252336"/>
            <a:ext cx="3264113" cy="391783"/>
          </a:xfrm>
          <a:prstGeom prst="roundRect">
            <a:avLst>
              <a:gd name="adj" fmla="val 10167"/>
            </a:avLst>
          </a:prstGeom>
          <a:noFill/>
        </p:spPr>
        <p:txBody>
          <a:bodyPr>
            <a:noAutofit/>
          </a:bodyPr>
          <a:lstStyle>
            <a:lvl1pPr marL="0" indent="0" algn="ctr">
              <a:buNone/>
              <a:defRPr sz="16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Решение</a:t>
            </a:r>
          </a:p>
        </p:txBody>
      </p:sp>
    </p:spTree>
    <p:extLst>
      <p:ext uri="{BB962C8B-B14F-4D97-AF65-F5344CB8AC3E}">
        <p14:creationId xmlns:p14="http://schemas.microsoft.com/office/powerpoint/2010/main" val="8752738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162940" y="1264478"/>
            <a:ext cx="3866121" cy="2436377"/>
          </a:xfrm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D396B86-640F-4AD1-BBB2-E085B6CD8771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6075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40502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1" name="Текст 7">
            <a:extLst>
              <a:ext uri="{FF2B5EF4-FFF2-40B4-BE49-F238E27FC236}">
                <a16:creationId xmlns:a16="http://schemas.microsoft.com/office/drawing/2014/main" id="{7C8F4076-BB2C-4FA3-9BAD-5EF87B638D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30203" y="4656083"/>
            <a:ext cx="3626835" cy="154469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46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Описание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10">
            <a:extLst>
              <a:ext uri="{FF2B5EF4-FFF2-40B4-BE49-F238E27FC236}">
                <a16:creationId xmlns:a16="http://schemas.microsoft.com/office/drawing/2014/main" id="{DB9898DE-D265-4051-B751-CA3C0058CEC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94095" y="1044081"/>
            <a:ext cx="4962943" cy="2221824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ru-RU" dirty="0"/>
              <a:t>Фото команды</a:t>
            </a:r>
          </a:p>
        </p:txBody>
      </p:sp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05B910C-9A3E-FA3B-DC7F-BA27D3A1B516}"/>
              </a:ext>
            </a:extLst>
          </p:cNvPr>
          <p:cNvSpPr txBox="1">
            <a:spLocks/>
          </p:cNvSpPr>
          <p:nvPr userDrawn="1"/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57875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97" b="1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Amatic SC" panose="00000500000000000000" pitchFamily="2" charset="-79"/>
              </a:defRPr>
            </a:lvl1pPr>
          </a:lstStyle>
          <a:p>
            <a:r>
              <a:rPr lang="ru-RU" dirty="0"/>
              <a:t>КОМАНДА «</a:t>
            </a:r>
            <a:r>
              <a:rPr lang="ru-RU" dirty="0" err="1"/>
              <a:t>Воппер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662950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A5F6008C-951E-4E5C-B47F-6040B193FB33}"/>
              </a:ext>
            </a:extLst>
          </p:cNvPr>
          <p:cNvSpPr/>
          <p:nvPr userDrawn="1"/>
        </p:nvSpPr>
        <p:spPr>
          <a:xfrm flipV="1">
            <a:off x="0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3AF0E63-1EB1-47F5-B09E-CA3E5DE528F3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00" name="Заголовок 1">
            <a:extLst>
              <a:ext uri="{FF2B5EF4-FFF2-40B4-BE49-F238E27FC236}">
                <a16:creationId xmlns:a16="http://schemas.microsoft.com/office/drawing/2014/main" id="{6641864C-9659-45A2-A61F-BB1A3067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289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8340B20B-0618-415E-8908-3C85578C4D1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10643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90" name="Текст 7">
            <a:extLst>
              <a:ext uri="{FF2B5EF4-FFF2-40B4-BE49-F238E27FC236}">
                <a16:creationId xmlns:a16="http://schemas.microsoft.com/office/drawing/2014/main" id="{47A76FC9-6FDA-4102-9D33-F9766B07D3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7950" y="4324451"/>
            <a:ext cx="4121687" cy="161226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9" name="Picture Placeholder 1">
            <a:extLst>
              <a:ext uri="{FF2B5EF4-FFF2-40B4-BE49-F238E27FC236}">
                <a16:creationId xmlns:a16="http://schemas.microsoft.com/office/drawing/2014/main" id="{F4BB4485-D5EB-48AD-A465-1B1299C88CD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10642" y="1577998"/>
            <a:ext cx="4121688" cy="2283975"/>
          </a:xfrm>
        </p:spPr>
      </p:sp>
      <p:sp>
        <p:nvSpPr>
          <p:cNvPr id="123" name="Picture Placeholder 1">
            <a:extLst>
              <a:ext uri="{FF2B5EF4-FFF2-40B4-BE49-F238E27FC236}">
                <a16:creationId xmlns:a16="http://schemas.microsoft.com/office/drawing/2014/main" id="{C7FB8BAF-17B6-40DC-9912-73B3494AC45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55540" y="1577998"/>
            <a:ext cx="4121688" cy="2283975"/>
          </a:xfrm>
        </p:spPr>
      </p:sp>
      <p:sp>
        <p:nvSpPr>
          <p:cNvPr id="124" name="Прямоугольник 123">
            <a:extLst>
              <a:ext uri="{FF2B5EF4-FFF2-40B4-BE49-F238E27FC236}">
                <a16:creationId xmlns:a16="http://schemas.microsoft.com/office/drawing/2014/main" id="{051171B0-5B98-49B1-802A-F182B5FE7BCA}"/>
              </a:ext>
            </a:extLst>
          </p:cNvPr>
          <p:cNvSpPr/>
          <p:nvPr userDrawn="1"/>
        </p:nvSpPr>
        <p:spPr>
          <a:xfrm flipV="1">
            <a:off x="6862163" y="4324414"/>
            <a:ext cx="5330956" cy="678504"/>
          </a:xfrm>
          <a:prstGeom prst="rect">
            <a:avLst/>
          </a:prstGeom>
          <a:solidFill>
            <a:schemeClr val="bg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23953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009872" y="1235915"/>
            <a:ext cx="2172255" cy="4602697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30" name="Текст 35">
            <a:extLst>
              <a:ext uri="{FF2B5EF4-FFF2-40B4-BE49-F238E27FC236}">
                <a16:creationId xmlns:a16="http://schemas.microsoft.com/office/drawing/2014/main" id="{34F2EADD-49A3-44E7-AC8B-D07BF1B4F1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6349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6" name="Текст 35">
            <a:extLst>
              <a:ext uri="{FF2B5EF4-FFF2-40B4-BE49-F238E27FC236}">
                <a16:creationId xmlns:a16="http://schemas.microsoft.com/office/drawing/2014/main" id="{15551546-3EE0-4A54-9DEE-1E9FEBF43B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349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7" name="Текст 35">
            <a:extLst>
              <a:ext uri="{FF2B5EF4-FFF2-40B4-BE49-F238E27FC236}">
                <a16:creationId xmlns:a16="http://schemas.microsoft.com/office/drawing/2014/main" id="{9D9ADB6F-AC53-4034-92EE-80435562B80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40021" y="1641283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8" name="Текст 35">
            <a:extLst>
              <a:ext uri="{FF2B5EF4-FFF2-40B4-BE49-F238E27FC236}">
                <a16:creationId xmlns:a16="http://schemas.microsoft.com/office/drawing/2014/main" id="{EAB22390-1508-4419-B1B3-375A734DF0E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040021" y="2020820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9" name="Текст 35">
            <a:extLst>
              <a:ext uri="{FF2B5EF4-FFF2-40B4-BE49-F238E27FC236}">
                <a16:creationId xmlns:a16="http://schemas.microsoft.com/office/drawing/2014/main" id="{FF699DD2-8E32-4C98-8444-90139EB2FD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6349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4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0" name="Текст 35">
            <a:extLst>
              <a:ext uri="{FF2B5EF4-FFF2-40B4-BE49-F238E27FC236}">
                <a16:creationId xmlns:a16="http://schemas.microsoft.com/office/drawing/2014/main" id="{6496F1D2-4B4B-412C-B228-1C27099F20D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56349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1" name="Текст 35">
            <a:extLst>
              <a:ext uri="{FF2B5EF4-FFF2-40B4-BE49-F238E27FC236}">
                <a16:creationId xmlns:a16="http://schemas.microsoft.com/office/drawing/2014/main" id="{55E268D8-B309-4AA0-8E1B-30DF4A86725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040021" y="3864598"/>
            <a:ext cx="3812931" cy="1021701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0"/>
                </a:schemeClr>
              </a:gs>
              <a:gs pos="65000">
                <a:schemeClr val="bg1">
                  <a:alpha val="0"/>
                </a:schemeClr>
              </a:gs>
            </a:gsLst>
            <a:lin ang="5400000" scaled="1"/>
          </a:gradFill>
        </p:spPr>
        <p:txBody>
          <a:bodyPr>
            <a:noAutofit/>
          </a:bodyPr>
          <a:lstStyle>
            <a:lvl1pPr>
              <a:defRPr sz="18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2" name="Текст 35">
            <a:extLst>
              <a:ext uri="{FF2B5EF4-FFF2-40B4-BE49-F238E27FC236}">
                <a16:creationId xmlns:a16="http://schemas.microsoft.com/office/drawing/2014/main" id="{E6797EA4-A26A-41BA-A1AB-8E1F9B9574D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40021" y="4244135"/>
            <a:ext cx="3812931" cy="129059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</a:lstStyle>
          <a:p>
            <a:pPr lvl="0"/>
            <a:r>
              <a:rPr lang="ru-RU" dirty="0"/>
              <a:t>Образец текста</a:t>
            </a:r>
          </a:p>
        </p:txBody>
      </p:sp>
      <p:cxnSp>
        <p:nvCxnSpPr>
          <p:cNvPr id="168" name="Google Shape;2799;p94">
            <a:extLst>
              <a:ext uri="{FF2B5EF4-FFF2-40B4-BE49-F238E27FC236}">
                <a16:creationId xmlns:a16="http://schemas.microsoft.com/office/drawing/2014/main" id="{FA0271FA-A51F-4387-9143-29364B78BFC3}"/>
              </a:ext>
            </a:extLst>
          </p:cNvPr>
          <p:cNvCxnSpPr>
            <a:cxnSpLocks/>
          </p:cNvCxnSpPr>
          <p:nvPr userDrawn="1"/>
        </p:nvCxnSpPr>
        <p:spPr>
          <a:xfrm>
            <a:off x="4244694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9" name="Google Shape;2799;p94">
            <a:extLst>
              <a:ext uri="{FF2B5EF4-FFF2-40B4-BE49-F238E27FC236}">
                <a16:creationId xmlns:a16="http://schemas.microsoft.com/office/drawing/2014/main" id="{83B50154-F03F-4297-B4A8-C77D1687B8DA}"/>
              </a:ext>
            </a:extLst>
          </p:cNvPr>
          <p:cNvCxnSpPr>
            <a:cxnSpLocks/>
          </p:cNvCxnSpPr>
          <p:nvPr userDrawn="1"/>
        </p:nvCxnSpPr>
        <p:spPr>
          <a:xfrm>
            <a:off x="4244694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" name="Google Shape;2799;p94">
            <a:extLst>
              <a:ext uri="{FF2B5EF4-FFF2-40B4-BE49-F238E27FC236}">
                <a16:creationId xmlns:a16="http://schemas.microsoft.com/office/drawing/2014/main" id="{89D0D73E-B609-4208-BFA6-94ED3BC232A9}"/>
              </a:ext>
            </a:extLst>
          </p:cNvPr>
          <p:cNvCxnSpPr>
            <a:cxnSpLocks/>
          </p:cNvCxnSpPr>
          <p:nvPr userDrawn="1"/>
        </p:nvCxnSpPr>
        <p:spPr>
          <a:xfrm>
            <a:off x="7250583" y="1870413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" name="Google Shape;2799;p94">
            <a:extLst>
              <a:ext uri="{FF2B5EF4-FFF2-40B4-BE49-F238E27FC236}">
                <a16:creationId xmlns:a16="http://schemas.microsoft.com/office/drawing/2014/main" id="{1DD03E5E-FCF0-4EC5-BA97-518950F7A41C}"/>
              </a:ext>
            </a:extLst>
          </p:cNvPr>
          <p:cNvCxnSpPr>
            <a:cxnSpLocks/>
          </p:cNvCxnSpPr>
          <p:nvPr userDrawn="1"/>
        </p:nvCxnSpPr>
        <p:spPr>
          <a:xfrm>
            <a:off x="7250583" y="4094630"/>
            <a:ext cx="686698" cy="0"/>
          </a:xfrm>
          <a:prstGeom prst="straightConnector1">
            <a:avLst/>
          </a:prstGeom>
          <a:noFill/>
          <a:ln w="254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19765B8-4F24-5E1F-432E-F592BFAF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E19B813A-8796-C89A-4669-BFA5CA98F24A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9">
            <a:extLst>
              <a:ext uri="{FF2B5EF4-FFF2-40B4-BE49-F238E27FC236}">
                <a16:creationId xmlns:a16="http://schemas.microsoft.com/office/drawing/2014/main" id="{2648A9B9-3888-6E59-EA1C-76276C4EE93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E2B1EF5-F5AA-C72A-5C4D-8EE372388A4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64197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Демо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icture Placeholder 1">
            <a:extLst>
              <a:ext uri="{FF2B5EF4-FFF2-40B4-BE49-F238E27FC236}">
                <a16:creationId xmlns:a16="http://schemas.microsoft.com/office/drawing/2014/main" id="{2E6A2544-8689-48EB-9658-2D1DE4E4878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01460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75" name="Picture Placeholder 1">
            <a:extLst>
              <a:ext uri="{FF2B5EF4-FFF2-40B4-BE49-F238E27FC236}">
                <a16:creationId xmlns:a16="http://schemas.microsoft.com/office/drawing/2014/main" id="{5F8A3887-CB84-43EA-BFC4-CD93F421C5F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1097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02" name="Picture Placeholder 1">
            <a:extLst>
              <a:ext uri="{FF2B5EF4-FFF2-40B4-BE49-F238E27FC236}">
                <a16:creationId xmlns:a16="http://schemas.microsoft.com/office/drawing/2014/main" id="{E009EEBC-6069-4389-9953-A05FCC07FDF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660734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171" name="Picture Placeholder 1">
            <a:extLst>
              <a:ext uri="{FF2B5EF4-FFF2-40B4-BE49-F238E27FC236}">
                <a16:creationId xmlns:a16="http://schemas.microsoft.com/office/drawing/2014/main" id="{16E9D3D5-A966-4770-89F5-48C9F92735F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90368" y="1038224"/>
            <a:ext cx="1726214" cy="3657600"/>
          </a:xfrm>
          <a:prstGeom prst="roundRect">
            <a:avLst>
              <a:gd name="adj" fmla="val 12528"/>
            </a:avLst>
          </a:prstGeom>
          <a:noFill/>
        </p:spPr>
      </p:sp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C8C16AD-D907-4463-BE30-FCBB33ACAE3F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7" name="Текст 7">
            <a:extLst>
              <a:ext uri="{FF2B5EF4-FFF2-40B4-BE49-F238E27FC236}">
                <a16:creationId xmlns:a16="http://schemas.microsoft.com/office/drawing/2014/main" id="{B3D45624-8EA3-4B52-B030-A364BB470CC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6076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8" name="Текст 7">
            <a:extLst>
              <a:ext uri="{FF2B5EF4-FFF2-40B4-BE49-F238E27FC236}">
                <a16:creationId xmlns:a16="http://schemas.microsoft.com/office/drawing/2014/main" id="{CA86BD45-703D-484A-9D4A-1FEA90A480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9562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99" name="Текст 7">
            <a:extLst>
              <a:ext uri="{FF2B5EF4-FFF2-40B4-BE49-F238E27FC236}">
                <a16:creationId xmlns:a16="http://schemas.microsoft.com/office/drawing/2014/main" id="{0FE3D94F-B533-4C0D-9E9B-72F06706305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93048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00" name="Текст 7">
            <a:extLst>
              <a:ext uri="{FF2B5EF4-FFF2-40B4-BE49-F238E27FC236}">
                <a16:creationId xmlns:a16="http://schemas.microsoft.com/office/drawing/2014/main" id="{0C4A1F6E-BDC1-410D-A748-7E90C2221ED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116535" y="4929435"/>
            <a:ext cx="2739248" cy="127134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08DEFE-D4AF-4461-AEAA-AABBFA14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186458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67EB9651-F031-4963-AFE9-33BCC0E88757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Заголовок 1">
            <a:extLst>
              <a:ext uri="{FF2B5EF4-FFF2-40B4-BE49-F238E27FC236}">
                <a16:creationId xmlns:a16="http://schemas.microsoft.com/office/drawing/2014/main" id="{DD9DB7EE-83C4-47FA-86C2-BDA70A053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6075" y="395288"/>
            <a:ext cx="11244772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/>
            </a:lvl1pPr>
          </a:lstStyle>
          <a:p>
            <a:r>
              <a:rPr lang="ru-RU" dirty="0"/>
              <a:t>КОМАНДА «НАЗВАНИЕ»</a:t>
            </a:r>
          </a:p>
        </p:txBody>
      </p:sp>
      <p:sp>
        <p:nvSpPr>
          <p:cNvPr id="47" name="Текст 35">
            <a:extLst>
              <a:ext uri="{FF2B5EF4-FFF2-40B4-BE49-F238E27FC236}">
                <a16:creationId xmlns:a16="http://schemas.microsoft.com/office/drawing/2014/main" id="{FACA3955-006D-424E-AF29-FC0EE3BE86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323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49" name="Текст 35">
            <a:extLst>
              <a:ext uri="{FF2B5EF4-FFF2-40B4-BE49-F238E27FC236}">
                <a16:creationId xmlns:a16="http://schemas.microsoft.com/office/drawing/2014/main" id="{D134429E-1F41-4952-92F7-E1A3625ABB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14568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1" name="Текст 35">
            <a:extLst>
              <a:ext uri="{FF2B5EF4-FFF2-40B4-BE49-F238E27FC236}">
                <a16:creationId xmlns:a16="http://schemas.microsoft.com/office/drawing/2014/main" id="{62B71317-1166-483E-8736-3204197AE64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191192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3" name="Текст 35">
            <a:extLst>
              <a:ext uri="{FF2B5EF4-FFF2-40B4-BE49-F238E27FC236}">
                <a16:creationId xmlns:a16="http://schemas.microsoft.com/office/drawing/2014/main" id="{FE441C73-4DA4-470D-B9C8-52D6075710B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66644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  <p:sp>
        <p:nvSpPr>
          <p:cNvPr id="55" name="Текст 35">
            <a:extLst>
              <a:ext uri="{FF2B5EF4-FFF2-40B4-BE49-F238E27FC236}">
                <a16:creationId xmlns:a16="http://schemas.microsoft.com/office/drawing/2014/main" id="{8792BADF-06A6-41F5-BB39-A425B78E145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42096" y="4192124"/>
            <a:ext cx="1843581" cy="1576498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144688" indent="-144688">
              <a:buClr>
                <a:schemeClr val="accent1"/>
              </a:buClr>
              <a:buFont typeface="Wingdings" pitchFamily="2" charset="2"/>
              <a:buChar char="§"/>
              <a:defRPr sz="1400"/>
            </a:lvl1pPr>
          </a:lstStyle>
          <a:p>
            <a:pPr lvl="0"/>
            <a:r>
              <a:rPr lang="ru-RU" dirty="0"/>
              <a:t>Роль в команде</a:t>
            </a:r>
          </a:p>
          <a:p>
            <a:pPr lvl="0"/>
            <a:r>
              <a:rPr lang="en-US" dirty="0"/>
              <a:t>Telegram</a:t>
            </a:r>
          </a:p>
          <a:p>
            <a:pPr lvl="0"/>
            <a:r>
              <a:rPr lang="ru-RU" dirty="0"/>
              <a:t>Номер</a:t>
            </a:r>
          </a:p>
        </p:txBody>
      </p:sp>
    </p:spTree>
    <p:extLst>
      <p:ext uri="{BB962C8B-B14F-4D97-AF65-F5344CB8AC3E}">
        <p14:creationId xmlns:p14="http://schemas.microsoft.com/office/powerpoint/2010/main" val="21874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 заголов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Дата 3">
            <a:extLst>
              <a:ext uri="{FF2B5EF4-FFF2-40B4-BE49-F238E27FC236}">
                <a16:creationId xmlns:a16="http://schemas.microsoft.com/office/drawing/2014/main" id="{1BE2B7EA-895D-4C57-B021-3ADF48C598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1021F813-DBA1-42EC-A748-A9CC16659E6B}" type="datetime1">
              <a:rPr lang="ru-RU" smtClean="0"/>
              <a:t>02.10.2025</a:t>
            </a:fld>
            <a:endParaRPr lang="ru-RU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8A502BD2-9512-4029-B654-E898F0583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E6724899-9B39-4945-8292-0304D1DFF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643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2">
            <a:extLst>
              <a:ext uri="{FF2B5EF4-FFF2-40B4-BE49-F238E27FC236}">
                <a16:creationId xmlns:a16="http://schemas.microsoft.com/office/drawing/2014/main" id="{35915C91-9468-44E0-9A6A-47C151E1C5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>
                <a:solidFill>
                  <a:schemeClr val="bg1">
                    <a:lumMod val="95000"/>
                  </a:schemeClr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21" name="Дата 3">
            <a:extLst>
              <a:ext uri="{FF2B5EF4-FFF2-40B4-BE49-F238E27FC236}">
                <a16:creationId xmlns:a16="http://schemas.microsoft.com/office/drawing/2014/main" id="{6043336A-E468-4FC7-B11B-D72F24439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DE2642A-6018-4CC1-81AB-5FD8D2782D4F}" type="datetime1">
              <a:rPr lang="ru-RU" smtClean="0"/>
              <a:t>02.10.2025</a:t>
            </a:fld>
            <a:endParaRPr lang="ru-RU"/>
          </a:p>
        </p:txBody>
      </p:sp>
      <p:sp>
        <p:nvSpPr>
          <p:cNvPr id="22" name="Нижний колонтитул 4">
            <a:extLst>
              <a:ext uri="{FF2B5EF4-FFF2-40B4-BE49-F238E27FC236}">
                <a16:creationId xmlns:a16="http://schemas.microsoft.com/office/drawing/2014/main" id="{49E78A2F-D265-4D7D-BF63-75BF9ACF9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5">
            <a:extLst>
              <a:ext uri="{FF2B5EF4-FFF2-40B4-BE49-F238E27FC236}">
                <a16:creationId xmlns:a16="http://schemas.microsoft.com/office/drawing/2014/main" id="{25A0EB89-1F02-40E6-9D89-EAA34874BF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4" name="Заголовок 1">
            <a:extLst>
              <a:ext uri="{FF2B5EF4-FFF2-40B4-BE49-F238E27FC236}">
                <a16:creationId xmlns:a16="http://schemas.microsoft.com/office/drawing/2014/main" id="{D3BCB09B-B5ED-4308-BCBC-7DB6BF7E0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324688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E4079CB-26E5-4E7E-8375-84F47484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5387" y="1016001"/>
            <a:ext cx="5704418" cy="518477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B9B70F-56BE-4BFF-9AF1-3E24439A8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6" y="1016001"/>
            <a:ext cx="5670473" cy="5184774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14" name="Дата 3">
            <a:extLst>
              <a:ext uri="{FF2B5EF4-FFF2-40B4-BE49-F238E27FC236}">
                <a16:creationId xmlns:a16="http://schemas.microsoft.com/office/drawing/2014/main" id="{A4424B46-3BA8-41B1-9808-8558C0F0E6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3014BBE-C503-4380-A869-5EE8294FE947}" type="datetime1">
              <a:rPr lang="ru-RU" smtClean="0"/>
              <a:t>02.10.2025</a:t>
            </a:fld>
            <a:endParaRPr lang="ru-RU"/>
          </a:p>
        </p:txBody>
      </p: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4D73747B-1894-47A4-9E8B-797D1562E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0C3B5973-5E99-43F7-82C6-8E450D7A98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96698D82-4C1C-4876-84CF-285AAC910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215869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D286EEAA-87D1-47A5-B9C0-E5BAD703F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86" y="1015427"/>
            <a:ext cx="5682193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2D29F1-B583-4C98-B07B-171DC3552B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9334" y="1598615"/>
            <a:ext cx="5648250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E6D3064-465D-4982-AF9F-41FF98FCBF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5" y="1015427"/>
            <a:ext cx="5684841" cy="365125"/>
          </a:xfrm>
        </p:spPr>
        <p:txBody>
          <a:bodyPr anchor="b">
            <a:normAutofit/>
          </a:bodyPr>
          <a:lstStyle>
            <a:lvl1pPr marL="0" indent="0">
              <a:buNone/>
              <a:defRPr sz="1400" b="1"/>
            </a:lvl1pPr>
            <a:lvl2pPr marL="289378" indent="0">
              <a:buNone/>
              <a:defRPr sz="1266" b="1"/>
            </a:lvl2pPr>
            <a:lvl3pPr marL="578755" indent="0">
              <a:buNone/>
              <a:defRPr sz="1141" b="1"/>
            </a:lvl3pPr>
            <a:lvl4pPr marL="868132" indent="0">
              <a:buNone/>
              <a:defRPr sz="1013" b="1"/>
            </a:lvl4pPr>
            <a:lvl5pPr marL="1157510" indent="0">
              <a:buNone/>
              <a:defRPr sz="1013" b="1"/>
            </a:lvl5pPr>
            <a:lvl6pPr marL="1446887" indent="0">
              <a:buNone/>
              <a:defRPr sz="1013" b="1"/>
            </a:lvl6pPr>
            <a:lvl7pPr marL="1736266" indent="0">
              <a:buNone/>
              <a:defRPr sz="1013" b="1"/>
            </a:lvl7pPr>
            <a:lvl8pPr marL="2025644" indent="0">
              <a:buNone/>
              <a:defRPr sz="1013" b="1"/>
            </a:lvl8pPr>
            <a:lvl9pPr marL="2315021" indent="0">
              <a:buNone/>
              <a:defRPr sz="1013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60E92CA-C4D7-4946-B437-9FCD4AA31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1598615"/>
            <a:ext cx="5670473" cy="46021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2" name="Дата 3">
            <a:extLst>
              <a:ext uri="{FF2B5EF4-FFF2-40B4-BE49-F238E27FC236}">
                <a16:creationId xmlns:a16="http://schemas.microsoft.com/office/drawing/2014/main" id="{50BC46DB-57AA-4551-8F67-742F842E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0D568497-304A-497F-ADAE-97D3CF462C1C}" type="datetime1">
              <a:rPr lang="ru-RU" smtClean="0"/>
              <a:t>02.10.2025</a:t>
            </a:fld>
            <a:endParaRPr lang="ru-RU"/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F2048DE5-D653-4BDE-8495-A22EF4A5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0E8C4D1-B7B4-4A6B-87A1-354341CD6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B533CD5F-4B3E-426C-9977-6EFBE36EE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34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44947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3">
            <a:extLst>
              <a:ext uri="{FF2B5EF4-FFF2-40B4-BE49-F238E27FC236}">
                <a16:creationId xmlns:a16="http://schemas.microsoft.com/office/drawing/2014/main" id="{916B7A0B-21BC-45FE-AFF7-52F34B6D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2CB240C-04A3-49D4-83F9-87A9C6C414DC}" type="datetime1">
              <a:rPr lang="ru-RU" smtClean="0"/>
              <a:t>02.10.2025</a:t>
            </a:fld>
            <a:endParaRPr lang="ru-RU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6D393D3D-D368-4E15-8F2F-7A07229A98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0F5F999C-FF8F-49FD-8575-A50C0300C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55138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99615-B88F-452A-A6CA-6793B8316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6" y="1015999"/>
            <a:ext cx="4437062" cy="121341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30D2CC-2D7F-43FF-B9B4-355F7E46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4" y="1015999"/>
            <a:ext cx="6673847" cy="5049521"/>
          </a:xfrm>
        </p:spPr>
        <p:txBody>
          <a:bodyPr>
            <a:normAutofit/>
          </a:bodyPr>
          <a:lstStyle>
            <a:lvl1pPr>
              <a:defRPr sz="1773"/>
            </a:lvl1pPr>
            <a:lvl2pPr>
              <a:defRPr sz="1520"/>
            </a:lvl2pPr>
            <a:lvl3pPr>
              <a:defRPr sz="1266"/>
            </a:lvl3pPr>
            <a:lvl4pPr>
              <a:defRPr sz="1141"/>
            </a:lvl4pPr>
            <a:lvl5pPr>
              <a:defRPr sz="1141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3E8D86B-609C-423A-9220-D7DC8187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34966" y="2428239"/>
            <a:ext cx="4437062" cy="3637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89378" indent="0">
              <a:buNone/>
              <a:defRPr sz="886"/>
            </a:lvl2pPr>
            <a:lvl3pPr marL="578755" indent="0">
              <a:buNone/>
              <a:defRPr sz="760"/>
            </a:lvl3pPr>
            <a:lvl4pPr marL="868132" indent="0">
              <a:buNone/>
              <a:defRPr sz="631"/>
            </a:lvl4pPr>
            <a:lvl5pPr marL="1157510" indent="0">
              <a:buNone/>
              <a:defRPr sz="631"/>
            </a:lvl5pPr>
            <a:lvl6pPr marL="1446887" indent="0">
              <a:buNone/>
              <a:defRPr sz="631"/>
            </a:lvl6pPr>
            <a:lvl7pPr marL="1736266" indent="0">
              <a:buNone/>
              <a:defRPr sz="631"/>
            </a:lvl7pPr>
            <a:lvl8pPr marL="2025644" indent="0">
              <a:buNone/>
              <a:defRPr sz="631"/>
            </a:lvl8pPr>
            <a:lvl9pPr marL="2315021" indent="0">
              <a:buNone/>
              <a:defRPr sz="63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Дата 3">
            <a:extLst>
              <a:ext uri="{FF2B5EF4-FFF2-40B4-BE49-F238E27FC236}">
                <a16:creationId xmlns:a16="http://schemas.microsoft.com/office/drawing/2014/main" id="{3D3B951D-08AE-4736-8D36-4EB9974DAC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E74468B-3512-454B-AB51-7AE95604D39E}" type="datetime1">
              <a:rPr lang="ru-RU" smtClean="0"/>
              <a:t>02.10.2025</a:t>
            </a:fld>
            <a:endParaRPr lang="ru-RU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D1D906C7-232A-4192-A02B-35F7647002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Номер слайда 5">
            <a:extLst>
              <a:ext uri="{FF2B5EF4-FFF2-40B4-BE49-F238E27FC236}">
                <a16:creationId xmlns:a16="http://schemas.microsoft.com/office/drawing/2014/main" id="{0E0F42FE-1DE2-4412-B92B-28748FBE7F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585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CE23A-38F1-44E4-8D99-E9CD24A3A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75" y="421226"/>
            <a:ext cx="9862734" cy="376138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EAD268-7E0C-4473-BF2C-A75921B98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5392" y="1016177"/>
            <a:ext cx="11561229" cy="51607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05FB47-C828-44E8-81A6-7D70F28691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6390" y="6356362"/>
            <a:ext cx="1047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D490EE5-ED7D-46E8-8345-A78A0CB0F4A4}" type="datetime1">
              <a:rPr lang="ru-RU" smtClean="0"/>
              <a:t>02.10.2025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8C8EAA-BD95-4729-8C84-AB6D45F44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9571" y="6356362"/>
            <a:ext cx="95747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5" name="Номер слайда 5">
            <a:extLst>
              <a:ext uri="{FF2B5EF4-FFF2-40B4-BE49-F238E27FC236}">
                <a16:creationId xmlns:a16="http://schemas.microsoft.com/office/drawing/2014/main" id="{797EBB71-A16C-4900-8120-78386F05C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13507" y="6356358"/>
            <a:ext cx="5591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52DCC5B9-D646-4B76-891F-6FF4E74E9CB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615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704" r:id="rId2"/>
    <p:sldLayoutId id="2147483694" r:id="rId3"/>
    <p:sldLayoutId id="2147483688" r:id="rId4"/>
    <p:sldLayoutId id="2147483662" r:id="rId5"/>
    <p:sldLayoutId id="2147483663" r:id="rId6"/>
    <p:sldLayoutId id="2147483664" r:id="rId7"/>
    <p:sldLayoutId id="2147483666" r:id="rId8"/>
    <p:sldLayoutId id="2147483667" r:id="rId9"/>
    <p:sldLayoutId id="2147483668" r:id="rId10"/>
    <p:sldLayoutId id="2147483689" r:id="rId11"/>
    <p:sldLayoutId id="2147483690" r:id="rId12"/>
    <p:sldLayoutId id="2147483702" r:id="rId13"/>
    <p:sldLayoutId id="2147483691" r:id="rId14"/>
    <p:sldLayoutId id="2147483692" r:id="rId15"/>
    <p:sldLayoutId id="2147483693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3" r:id="rId23"/>
  </p:sldLayoutIdLst>
  <p:hf hdr="0" ftr="0" dt="0"/>
  <p:txStyles>
    <p:titleStyle>
      <a:lvl1pPr algn="l" defTabSz="578755" rtl="0" eaLnBrk="1" latinLnBrk="0" hangingPunct="1">
        <a:lnSpc>
          <a:spcPct val="90000"/>
        </a:lnSpc>
        <a:spcBef>
          <a:spcPct val="0"/>
        </a:spcBef>
        <a:buNone/>
        <a:defRPr sz="1997" b="1" kern="1200">
          <a:solidFill>
            <a:schemeClr val="bg1">
              <a:lumMod val="95000"/>
            </a:schemeClr>
          </a:solidFill>
          <a:latin typeface="+mj-lt"/>
          <a:ea typeface="+mj-ea"/>
          <a:cs typeface="Amatic SC" panose="00000500000000000000" pitchFamily="2" charset="-79"/>
        </a:defRPr>
      </a:lvl1pPr>
    </p:titleStyle>
    <p:bodyStyle>
      <a:lvl1pPr marL="144688" indent="-144688" algn="l" defTabSz="578755" rtl="0" eaLnBrk="1" latinLnBrk="0" hangingPunct="1">
        <a:lnSpc>
          <a:spcPct val="90000"/>
        </a:lnSpc>
        <a:spcBef>
          <a:spcPts val="631"/>
        </a:spcBef>
        <a:buFont typeface="Arial" panose="020B0604020202020204" pitchFamily="34" charset="0"/>
        <a:buChar char="•"/>
        <a:defRPr sz="1452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434067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271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72344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9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01282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1302200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907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1591576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880955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170334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459712" indent="-144688" algn="l" defTabSz="578755" rtl="0" eaLnBrk="1" latinLnBrk="0" hangingPunct="1">
        <a:lnSpc>
          <a:spcPct val="90000"/>
        </a:lnSpc>
        <a:spcBef>
          <a:spcPts val="317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89378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2pPr>
      <a:lvl3pPr marL="578755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3pPr>
      <a:lvl4pPr marL="868132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4pPr>
      <a:lvl5pPr marL="1157510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5pPr>
      <a:lvl6pPr marL="1446887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6pPr>
      <a:lvl7pPr marL="1736266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7pPr>
      <a:lvl8pPr marL="2025644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8pPr>
      <a:lvl9pPr marL="2315021" algn="l" defTabSz="578755" rtl="0" eaLnBrk="1" latinLnBrk="0" hangingPunct="1">
        <a:defRPr sz="11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9" orient="horz" pos="4156">
          <p15:clr>
            <a:srgbClr val="F26B43"/>
          </p15:clr>
        </p15:guide>
        <p15:guide id="20" orient="horz" pos="482">
          <p15:clr>
            <a:srgbClr val="F26B43"/>
          </p15:clr>
        </p15:guide>
        <p15:guide id="21" pos="218">
          <p15:clr>
            <a:srgbClr val="F26B43"/>
          </p15:clr>
        </p15:guide>
        <p15:guide id="22" pos="7469">
          <p15:clr>
            <a:srgbClr val="F26B43"/>
          </p15:clr>
        </p15:guide>
        <p15:guide id="23" orient="horz" pos="249">
          <p15:clr>
            <a:srgbClr val="F26B43"/>
          </p15:clr>
        </p15:guide>
        <p15:guide id="24" orient="horz" pos="4042">
          <p15:clr>
            <a:srgbClr val="F26B43"/>
          </p15:clr>
        </p15:guide>
        <p15:guide id="25" orient="horz" pos="3906">
          <p15:clr>
            <a:srgbClr val="F26B43"/>
          </p15:clr>
        </p15:guide>
        <p15:guide id="26" orient="horz" pos="640">
          <p15:clr>
            <a:srgbClr val="F26B43"/>
          </p15:clr>
        </p15:guide>
        <p15:guide id="27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2FA84A33-0C72-0932-80BA-8E3874357B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Команда «</a:t>
            </a:r>
            <a:r>
              <a:rPr lang="ru-RU" dirty="0" err="1"/>
              <a:t>Воппер</a:t>
            </a:r>
            <a:r>
              <a:rPr lang="ru-RU" dirty="0"/>
              <a:t>"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079B28-9FB8-672E-DD52-FA978EC4A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anchor="ctr">
            <a:normAutofit fontScale="92500"/>
          </a:bodyPr>
          <a:lstStyle/>
          <a:p>
            <a:pPr indent="0"/>
            <a:r>
              <a:rPr lang="ru-RU" sz="1700" dirty="0">
                <a:solidFill>
                  <a:schemeClr val="bg1"/>
                </a:solidFill>
              </a:rPr>
              <a:t>Задача №8 </a:t>
            </a:r>
          </a:p>
          <a:p>
            <a:pPr indent="0"/>
            <a:r>
              <a:rPr lang="ru-RU" sz="1700" dirty="0">
                <a:solidFill>
                  <a:schemeClr val="bg1"/>
                </a:solidFill>
              </a:rPr>
              <a:t>Сервис с </a:t>
            </a:r>
            <a:r>
              <a:rPr lang="ru-RU" sz="1700" dirty="0" err="1">
                <a:solidFill>
                  <a:schemeClr val="bg1"/>
                </a:solidFill>
              </a:rPr>
              <a:t>backend</a:t>
            </a:r>
            <a:r>
              <a:rPr lang="ru-RU" sz="1700" dirty="0">
                <a:solidFill>
                  <a:schemeClr val="bg1"/>
                </a:solidFill>
              </a:rPr>
              <a:t> </a:t>
            </a:r>
            <a:r>
              <a:rPr lang="ru-RU" sz="1700" dirty="0" err="1">
                <a:solidFill>
                  <a:schemeClr val="bg1"/>
                </a:solidFill>
              </a:rPr>
              <a:t>driven</a:t>
            </a:r>
            <a:r>
              <a:rPr lang="ru-RU" sz="1700" dirty="0">
                <a:solidFill>
                  <a:schemeClr val="bg1"/>
                </a:solidFill>
              </a:rPr>
              <a:t> подходом к построению интерфейсов пользователя</a:t>
            </a:r>
          </a:p>
          <a:p>
            <a:endParaRPr lang="ru-RU" dirty="0"/>
          </a:p>
        </p:txBody>
      </p:sp>
      <p:pic>
        <p:nvPicPr>
          <p:cNvPr id="2" name="Рисунок 1" descr="Изображение выглядит как Шрифт, Графика, логотип, графический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3D9FB24-3D94-8087-FEB4-E696ADC68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1" y="2496344"/>
            <a:ext cx="1859736" cy="472539"/>
          </a:xfrm>
          <a:prstGeom prst="rect">
            <a:avLst/>
          </a:prstGeom>
        </p:spPr>
      </p:pic>
      <p:sp>
        <p:nvSpPr>
          <p:cNvPr id="7" name="Прямоугольник с двумя учесеченными противолежащими углами 95">
            <a:extLst>
              <a:ext uri="{FF2B5EF4-FFF2-40B4-BE49-F238E27FC236}">
                <a16:creationId xmlns:a16="http://schemas.microsoft.com/office/drawing/2014/main" id="{79E73518-ADAE-D7E4-A5AF-14F2307D3AB6}"/>
              </a:ext>
            </a:extLst>
          </p:cNvPr>
          <p:cNvSpPr/>
          <p:nvPr/>
        </p:nvSpPr>
        <p:spPr>
          <a:xfrm>
            <a:off x="651575" y="2351845"/>
            <a:ext cx="2321101" cy="885623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9525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066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с двумя учесеченными противолежащими углами 3">
            <a:extLst>
              <a:ext uri="{FF2B5EF4-FFF2-40B4-BE49-F238E27FC236}">
                <a16:creationId xmlns:a16="http://schemas.microsoft.com/office/drawing/2014/main" id="{EAC6BE12-13A7-AA34-29B3-F6395E296893}"/>
              </a:ext>
            </a:extLst>
          </p:cNvPr>
          <p:cNvSpPr/>
          <p:nvPr/>
        </p:nvSpPr>
        <p:spPr>
          <a:xfrm>
            <a:off x="371214" y="2798958"/>
            <a:ext cx="5364424" cy="1343098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5" name="Текст 8">
            <a:extLst>
              <a:ext uri="{FF2B5EF4-FFF2-40B4-BE49-F238E27FC236}">
                <a16:creationId xmlns:a16="http://schemas.microsoft.com/office/drawing/2014/main" id="{A65CE87C-31F5-F7C9-BFC0-083442875F5F}"/>
              </a:ext>
            </a:extLst>
          </p:cNvPr>
          <p:cNvSpPr txBox="1">
            <a:spLocks/>
          </p:cNvSpPr>
          <p:nvPr/>
        </p:nvSpPr>
        <p:spPr>
          <a:xfrm>
            <a:off x="1194901" y="3401467"/>
            <a:ext cx="3717046" cy="516029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Font typeface="Arial" panose="020B0604020202020204" pitchFamily="34" charset="0"/>
              <a:buChar char="•"/>
              <a:defRPr sz="1452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algn="ctr">
              <a:buNone/>
            </a:pPr>
            <a:r>
              <a:rPr lang="ru-RU" sz="1400" dirty="0">
                <a:solidFill>
                  <a:schemeClr val="bg1"/>
                </a:solidFill>
              </a:rPr>
              <a:t>Сервис с </a:t>
            </a:r>
            <a:r>
              <a:rPr lang="ru-RU" sz="1400" dirty="0" err="1">
                <a:solidFill>
                  <a:schemeClr val="bg1"/>
                </a:solidFill>
              </a:rPr>
              <a:t>backend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driven</a:t>
            </a:r>
            <a:r>
              <a:rPr lang="ru-RU" sz="1400" dirty="0">
                <a:solidFill>
                  <a:schemeClr val="bg1"/>
                </a:solidFill>
              </a:rPr>
              <a:t> подходом к построению интерфейсов пользователя</a:t>
            </a:r>
          </a:p>
        </p:txBody>
      </p:sp>
      <p:sp>
        <p:nvSpPr>
          <p:cNvPr id="6" name="Текст 8">
            <a:extLst>
              <a:ext uri="{FF2B5EF4-FFF2-40B4-BE49-F238E27FC236}">
                <a16:creationId xmlns:a16="http://schemas.microsoft.com/office/drawing/2014/main" id="{32D7670A-4313-AE7C-DDA9-134ADC224C94}"/>
              </a:ext>
            </a:extLst>
          </p:cNvPr>
          <p:cNvSpPr txBox="1">
            <a:spLocks/>
          </p:cNvSpPr>
          <p:nvPr/>
        </p:nvSpPr>
        <p:spPr>
          <a:xfrm>
            <a:off x="1558339" y="2996161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Наименование задачи:</a:t>
            </a:r>
          </a:p>
        </p:txBody>
      </p:sp>
      <p:sp>
        <p:nvSpPr>
          <p:cNvPr id="7" name="Прямоугольник с двумя учесеченными противолежащими углами 6">
            <a:extLst>
              <a:ext uri="{FF2B5EF4-FFF2-40B4-BE49-F238E27FC236}">
                <a16:creationId xmlns:a16="http://schemas.microsoft.com/office/drawing/2014/main" id="{BA6E2E22-7CB7-D351-3003-12D0777AA84A}"/>
              </a:ext>
            </a:extLst>
          </p:cNvPr>
          <p:cNvSpPr/>
          <p:nvPr/>
        </p:nvSpPr>
        <p:spPr>
          <a:xfrm>
            <a:off x="6238491" y="1036564"/>
            <a:ext cx="5364424" cy="3208146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Текст 8">
            <a:extLst>
              <a:ext uri="{FF2B5EF4-FFF2-40B4-BE49-F238E27FC236}">
                <a16:creationId xmlns:a16="http://schemas.microsoft.com/office/drawing/2014/main" id="{D8A04531-793D-BF7A-34F3-615C18C06BA5}"/>
              </a:ext>
            </a:extLst>
          </p:cNvPr>
          <p:cNvSpPr txBox="1">
            <a:spLocks/>
          </p:cNvSpPr>
          <p:nvPr/>
        </p:nvSpPr>
        <p:spPr>
          <a:xfrm>
            <a:off x="6447918" y="1625976"/>
            <a:ext cx="4945565" cy="26187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Наш проект создает гибкий интерфейс для </a:t>
            </a:r>
            <a:r>
              <a:rPr lang="ru-RU" dirty="0" err="1"/>
              <a:t>Android</a:t>
            </a:r>
            <a:r>
              <a:rPr lang="ru-RU" dirty="0"/>
              <a:t>-приложений с использованием </a:t>
            </a:r>
            <a:r>
              <a:rPr lang="ru-RU" dirty="0" err="1"/>
              <a:t>BDUi</a:t>
            </a:r>
            <a:r>
              <a:rPr lang="ru-RU" dirty="0"/>
              <a:t>. </a:t>
            </a:r>
          </a:p>
          <a:p>
            <a:pPr marL="0" indent="0" algn="ctr">
              <a:buNone/>
            </a:pPr>
            <a:br>
              <a:rPr lang="ru-RU" dirty="0"/>
            </a:br>
            <a:r>
              <a:rPr lang="ru-RU" dirty="0"/>
              <a:t>Используются следующие технологии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ru-RU" dirty="0"/>
              <a:t> </a:t>
            </a:r>
            <a:r>
              <a:rPr lang="ru-RU" dirty="0" err="1"/>
              <a:t>Kotlin</a:t>
            </a:r>
            <a:r>
              <a:rPr lang="ru-RU" dirty="0"/>
              <a:t> </a:t>
            </a:r>
            <a:r>
              <a:rPr lang="ru-RU" dirty="0" err="1"/>
              <a:t>Multiplatform</a:t>
            </a:r>
            <a:r>
              <a:rPr lang="ru-RU" dirty="0"/>
              <a:t>: для кроссплатформенной разработки.</a:t>
            </a:r>
          </a:p>
          <a:p>
            <a:pPr marL="0" indent="0" algn="ctr">
              <a:buNone/>
            </a:pPr>
            <a:r>
              <a:rPr lang="ru-RU" dirty="0"/>
              <a:t>• </a:t>
            </a:r>
            <a:r>
              <a:rPr lang="ru-RU" dirty="0" err="1"/>
              <a:t>React</a:t>
            </a:r>
            <a:r>
              <a:rPr lang="ru-RU" dirty="0"/>
              <a:t>: для интерактивной админ-панели.</a:t>
            </a:r>
          </a:p>
          <a:p>
            <a:pPr marL="0" indent="0" algn="ctr">
              <a:buNone/>
            </a:pPr>
            <a:r>
              <a:rPr lang="ru-RU" dirty="0"/>
              <a:t>• Go: для серверной части.</a:t>
            </a:r>
          </a:p>
          <a:p>
            <a:pPr marL="0" indent="0" algn="ctr">
              <a:buNone/>
            </a:pPr>
            <a:r>
              <a:rPr lang="ru-RU" dirty="0"/>
              <a:t>• </a:t>
            </a:r>
            <a:r>
              <a:rPr lang="ru-RU" dirty="0" err="1"/>
              <a:t>BDUi</a:t>
            </a:r>
            <a:r>
              <a:rPr lang="ru-RU" dirty="0"/>
              <a:t> подход: акцент на бизнес-логике и пользовательском опыте.</a:t>
            </a:r>
          </a:p>
          <a:p>
            <a:pPr marL="0" indent="0" algn="ctr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/>
              <a:t>Наше решение сочетает кроссплатформенность и визуальное редактирование интерфейса, позволяя пользователям настраивать приложения без технических знаний. Это ускоряет разработку и делает приложения более целенаправленными.</a:t>
            </a:r>
            <a:endParaRPr lang="en-US" dirty="0"/>
          </a:p>
          <a:p>
            <a:pPr marL="0" indent="0" algn="ctr">
              <a:buNone/>
            </a:pPr>
            <a:endParaRPr lang="ru-RU" dirty="0"/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31B7AD7A-6B88-BC5A-8181-ABE8F90EF757}"/>
              </a:ext>
            </a:extLst>
          </p:cNvPr>
          <p:cNvSpPr txBox="1">
            <a:spLocks/>
          </p:cNvSpPr>
          <p:nvPr/>
        </p:nvSpPr>
        <p:spPr>
          <a:xfrm>
            <a:off x="7425616" y="1245123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Описание решения:</a:t>
            </a:r>
          </a:p>
        </p:txBody>
      </p:sp>
      <p:sp>
        <p:nvSpPr>
          <p:cNvPr id="10" name="Прямоугольник с двумя учесеченными противолежащими углами 9">
            <a:extLst>
              <a:ext uri="{FF2B5EF4-FFF2-40B4-BE49-F238E27FC236}">
                <a16:creationId xmlns:a16="http://schemas.microsoft.com/office/drawing/2014/main" id="{A588FF60-B556-13B0-1F84-F39798FCCFFC}"/>
              </a:ext>
            </a:extLst>
          </p:cNvPr>
          <p:cNvSpPr/>
          <p:nvPr/>
        </p:nvSpPr>
        <p:spPr>
          <a:xfrm>
            <a:off x="334962" y="4244709"/>
            <a:ext cx="5400676" cy="2193669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1" name="Текст 8">
            <a:extLst>
              <a:ext uri="{FF2B5EF4-FFF2-40B4-BE49-F238E27FC236}">
                <a16:creationId xmlns:a16="http://schemas.microsoft.com/office/drawing/2014/main" id="{79C36659-3CC2-1809-328B-B1EADACF56A8}"/>
              </a:ext>
            </a:extLst>
          </p:cNvPr>
          <p:cNvSpPr txBox="1">
            <a:spLocks/>
          </p:cNvSpPr>
          <p:nvPr/>
        </p:nvSpPr>
        <p:spPr>
          <a:xfrm>
            <a:off x="713745" y="5000864"/>
            <a:ext cx="4674617" cy="118895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данный момент проект находится на стадии MVP, и его необходимо завершить, чтобы обеспечить стабильную работу и функциональность. В будущем мы планируем добавить множество новых функций, а также использовать технологии искусственного интеллекта для оптимизации настройки интерфейсов и улучшения пользовательского опыта.</a:t>
            </a:r>
          </a:p>
        </p:txBody>
      </p:sp>
      <p:sp>
        <p:nvSpPr>
          <p:cNvPr id="12" name="Текст 8">
            <a:extLst>
              <a:ext uri="{FF2B5EF4-FFF2-40B4-BE49-F238E27FC236}">
                <a16:creationId xmlns:a16="http://schemas.microsoft.com/office/drawing/2014/main" id="{172DB980-DE27-CB70-D229-6DDA98C418EF}"/>
              </a:ext>
            </a:extLst>
          </p:cNvPr>
          <p:cNvSpPr txBox="1">
            <a:spLocks/>
          </p:cNvSpPr>
          <p:nvPr/>
        </p:nvSpPr>
        <p:spPr>
          <a:xfrm>
            <a:off x="402458" y="4471955"/>
            <a:ext cx="5277702" cy="4494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Как вы планируете дальше использовать </a:t>
            </a:r>
            <a:br>
              <a:rPr lang="ru-RU" b="1" dirty="0">
                <a:solidFill>
                  <a:schemeClr val="accent2"/>
                </a:solidFill>
              </a:rPr>
            </a:br>
            <a:r>
              <a:rPr lang="ru-RU" b="1" dirty="0">
                <a:solidFill>
                  <a:schemeClr val="accent2"/>
                </a:solidFill>
              </a:rPr>
              <a:t>или развивать ваше решение:</a:t>
            </a:r>
          </a:p>
        </p:txBody>
      </p:sp>
      <p:sp>
        <p:nvSpPr>
          <p:cNvPr id="13" name="Прямоугольник с двумя учесеченными противолежащими углами 12">
            <a:extLst>
              <a:ext uri="{FF2B5EF4-FFF2-40B4-BE49-F238E27FC236}">
                <a16:creationId xmlns:a16="http://schemas.microsoft.com/office/drawing/2014/main" id="{34A2F70F-68BC-72F9-09E0-CF28D94A9521}"/>
              </a:ext>
            </a:extLst>
          </p:cNvPr>
          <p:cNvSpPr/>
          <p:nvPr/>
        </p:nvSpPr>
        <p:spPr>
          <a:xfrm>
            <a:off x="371214" y="1036563"/>
            <a:ext cx="5364424" cy="1576729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4" name="Текст 8">
            <a:extLst>
              <a:ext uri="{FF2B5EF4-FFF2-40B4-BE49-F238E27FC236}">
                <a16:creationId xmlns:a16="http://schemas.microsoft.com/office/drawing/2014/main" id="{A66B04C6-E9BA-5BA2-7A5C-84468D491C57}"/>
              </a:ext>
            </a:extLst>
          </p:cNvPr>
          <p:cNvSpPr txBox="1">
            <a:spLocks/>
          </p:cNvSpPr>
          <p:nvPr/>
        </p:nvSpPr>
        <p:spPr>
          <a:xfrm>
            <a:off x="702554" y="1495848"/>
            <a:ext cx="4348812" cy="101512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Город Москва</a:t>
            </a:r>
          </a:p>
          <a:p>
            <a:r>
              <a:rPr lang="ru-RU" dirty="0"/>
              <a:t>4 человека</a:t>
            </a:r>
          </a:p>
          <a:p>
            <a:r>
              <a:rPr lang="ru-RU" dirty="0"/>
              <a:t>Капитан команды – Хорошилов Н.М</a:t>
            </a:r>
          </a:p>
        </p:txBody>
      </p:sp>
      <p:sp>
        <p:nvSpPr>
          <p:cNvPr id="15" name="Текст 8">
            <a:extLst>
              <a:ext uri="{FF2B5EF4-FFF2-40B4-BE49-F238E27FC236}">
                <a16:creationId xmlns:a16="http://schemas.microsoft.com/office/drawing/2014/main" id="{835E7A1E-FFEA-1C2F-65E6-56769FEFB842}"/>
              </a:ext>
            </a:extLst>
          </p:cNvPr>
          <p:cNvSpPr txBox="1">
            <a:spLocks/>
          </p:cNvSpPr>
          <p:nvPr/>
        </p:nvSpPr>
        <p:spPr>
          <a:xfrm>
            <a:off x="1558339" y="1179389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О команде</a:t>
            </a:r>
          </a:p>
        </p:txBody>
      </p:sp>
    </p:spTree>
    <p:extLst>
      <p:ext uri="{BB962C8B-B14F-4D97-AF65-F5344CB8AC3E}">
        <p14:creationId xmlns:p14="http://schemas.microsoft.com/office/powerpoint/2010/main" val="353977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C977F-019F-1EBC-A1EC-CEAA645B5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с двумя учесеченными противолежащими углами 18">
            <a:extLst>
              <a:ext uri="{FF2B5EF4-FFF2-40B4-BE49-F238E27FC236}">
                <a16:creationId xmlns:a16="http://schemas.microsoft.com/office/drawing/2014/main" id="{DB144DF4-BC6C-6132-A6AB-EA6D85FCF051}"/>
              </a:ext>
            </a:extLst>
          </p:cNvPr>
          <p:cNvSpPr/>
          <p:nvPr/>
        </p:nvSpPr>
        <p:spPr>
          <a:xfrm>
            <a:off x="736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Николай</a:t>
            </a:r>
          </a:p>
          <a:p>
            <a:pPr algn="ctr"/>
            <a:r>
              <a:rPr lang="ru-RU" b="1" dirty="0">
                <a:solidFill>
                  <a:schemeClr val="accent2"/>
                </a:solidFill>
              </a:rPr>
              <a:t>Хорошилов</a:t>
            </a:r>
          </a:p>
        </p:txBody>
      </p:sp>
      <p:sp>
        <p:nvSpPr>
          <p:cNvPr id="20" name="Прямоугольник с двумя учесеченными противолежащими углами 19">
            <a:extLst>
              <a:ext uri="{FF2B5EF4-FFF2-40B4-BE49-F238E27FC236}">
                <a16:creationId xmlns:a16="http://schemas.microsoft.com/office/drawing/2014/main" id="{64147576-183D-C3F3-7CE0-A1EC79C248D4}"/>
              </a:ext>
            </a:extLst>
          </p:cNvPr>
          <p:cNvSpPr/>
          <p:nvPr/>
        </p:nvSpPr>
        <p:spPr>
          <a:xfrm>
            <a:off x="2937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Алексей Зайцев</a:t>
            </a:r>
          </a:p>
        </p:txBody>
      </p:sp>
      <p:sp>
        <p:nvSpPr>
          <p:cNvPr id="21" name="Прямоугольник с двумя учесеченными противолежащими углами 20">
            <a:extLst>
              <a:ext uri="{FF2B5EF4-FFF2-40B4-BE49-F238E27FC236}">
                <a16:creationId xmlns:a16="http://schemas.microsoft.com/office/drawing/2014/main" id="{AF370263-13A5-C54C-7A0E-B798A3BBB072}"/>
              </a:ext>
            </a:extLst>
          </p:cNvPr>
          <p:cNvSpPr/>
          <p:nvPr/>
        </p:nvSpPr>
        <p:spPr>
          <a:xfrm>
            <a:off x="51390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Данил </a:t>
            </a:r>
            <a:r>
              <a:rPr lang="ru-RU" b="1" dirty="0" err="1">
                <a:solidFill>
                  <a:schemeClr val="accent2"/>
                </a:solidFill>
              </a:rPr>
              <a:t>Рядинский</a:t>
            </a:r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22" name="Прямоугольник с двумя учесеченными противолежащими углами 21">
            <a:extLst>
              <a:ext uri="{FF2B5EF4-FFF2-40B4-BE49-F238E27FC236}">
                <a16:creationId xmlns:a16="http://schemas.microsoft.com/office/drawing/2014/main" id="{C0BDD918-C523-85DA-E4EE-1309ADD1F936}"/>
              </a:ext>
            </a:extLst>
          </p:cNvPr>
          <p:cNvSpPr/>
          <p:nvPr/>
        </p:nvSpPr>
        <p:spPr>
          <a:xfrm>
            <a:off x="7340594" y="3461798"/>
            <a:ext cx="1980155" cy="2379016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ru-RU" b="1" dirty="0">
                <a:solidFill>
                  <a:schemeClr val="accent2"/>
                </a:solidFill>
              </a:rPr>
              <a:t>Никита Жарков</a:t>
            </a:r>
          </a:p>
        </p:txBody>
      </p:sp>
      <p:sp>
        <p:nvSpPr>
          <p:cNvPr id="14" name="Прямоугольник с одним усеченным углом 13">
            <a:extLst>
              <a:ext uri="{FF2B5EF4-FFF2-40B4-BE49-F238E27FC236}">
                <a16:creationId xmlns:a16="http://schemas.microsoft.com/office/drawing/2014/main" id="{820946FA-1EEC-A584-2AA0-2D6CA2606D3E}"/>
              </a:ext>
            </a:extLst>
          </p:cNvPr>
          <p:cNvSpPr/>
          <p:nvPr/>
        </p:nvSpPr>
        <p:spPr>
          <a:xfrm>
            <a:off x="7340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:a16="http://schemas.microsoft.com/office/drawing/2014/main" id="{45CAE250-DBB1-9BFA-27FB-954552F49E5D}"/>
              </a:ext>
            </a:extLst>
          </p:cNvPr>
          <p:cNvSpPr/>
          <p:nvPr/>
        </p:nvSpPr>
        <p:spPr>
          <a:xfrm>
            <a:off x="5139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8" name="Прямоугольник с одним усеченным углом 7">
            <a:extLst>
              <a:ext uri="{FF2B5EF4-FFF2-40B4-BE49-F238E27FC236}">
                <a16:creationId xmlns:a16="http://schemas.microsoft.com/office/drawing/2014/main" id="{201EAA2F-F365-D286-8F39-7CDE264CD87F}"/>
              </a:ext>
            </a:extLst>
          </p:cNvPr>
          <p:cNvSpPr/>
          <p:nvPr/>
        </p:nvSpPr>
        <p:spPr>
          <a:xfrm>
            <a:off x="7360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:a16="http://schemas.microsoft.com/office/drawing/2014/main" id="{A848CFE2-BF35-4DA4-FC48-6FD3A2D58765}"/>
              </a:ext>
            </a:extLst>
          </p:cNvPr>
          <p:cNvSpPr/>
          <p:nvPr/>
        </p:nvSpPr>
        <p:spPr>
          <a:xfrm>
            <a:off x="2937594" y="1332597"/>
            <a:ext cx="1980155" cy="1814617"/>
          </a:xfrm>
          <a:prstGeom prst="snip1Rect">
            <a:avLst/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ADFA4405-6EC1-3A52-92A7-2CA2130BB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1FA79389-AF98-C77E-6091-ACF54C63656C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17" b="14717"/>
          <a:stretch>
            <a:fillRect/>
          </a:stretch>
        </p:blipFill>
        <p:spPr>
          <a:xfrm>
            <a:off x="936625" y="1522413"/>
            <a:ext cx="1536700" cy="1439862"/>
          </a:xfr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FA4FF347-2750-7A1C-D3D8-BE8E75DAAD9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14" r="20014"/>
          <a:stretch>
            <a:fillRect/>
          </a:stretch>
        </p:blipFill>
        <p:spPr>
          <a:xfrm>
            <a:off x="5345425" y="1519974"/>
            <a:ext cx="1535113" cy="1439862"/>
          </a:xfr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8302BF4-F579-F30C-0D0B-9EC587DE2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ru-RU" dirty="0" err="1">
                <a:latin typeface="+mn-lt"/>
              </a:rPr>
              <a:t>Воппер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8392728C-0D28-63FE-46DB-BBDA5226DA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6323" y="4264315"/>
            <a:ext cx="1843581" cy="138803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ru-RU" dirty="0"/>
              <a:t>Капитан, </a:t>
            </a:r>
            <a:r>
              <a:rPr lang="en-US" dirty="0"/>
              <a:t>backend </a:t>
            </a:r>
            <a:r>
              <a:rPr lang="ru-RU" dirty="0"/>
              <a:t>разработчик</a:t>
            </a:r>
          </a:p>
          <a:p>
            <a:r>
              <a:rPr lang="en-US" dirty="0"/>
              <a:t>@akinoyume17</a:t>
            </a:r>
            <a:endParaRPr lang="ru-RU" dirty="0"/>
          </a:p>
          <a:p>
            <a:pPr>
              <a:buFont typeface="Wingdings" pitchFamily="2" charset="2"/>
              <a:buChar char="§"/>
            </a:pPr>
            <a:r>
              <a:rPr lang="ru-RU" dirty="0"/>
              <a:t>+79521246732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09FA2196-9D34-827B-ACEA-0E5E945660F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014568" y="4264316"/>
            <a:ext cx="1843581" cy="1576498"/>
          </a:xfrm>
        </p:spPr>
        <p:txBody>
          <a:bodyPr/>
          <a:lstStyle/>
          <a:p>
            <a:r>
              <a:rPr lang="en-US" dirty="0"/>
              <a:t>Android </a:t>
            </a:r>
            <a:r>
              <a:rPr lang="ru-RU" dirty="0"/>
              <a:t>разработчик</a:t>
            </a:r>
          </a:p>
          <a:p>
            <a:r>
              <a:rPr lang="en-US" dirty="0"/>
              <a:t>@LittleIndianD</a:t>
            </a:r>
            <a:endParaRPr lang="ru-RU" dirty="0"/>
          </a:p>
          <a:p>
            <a:r>
              <a:rPr lang="ru-RU" dirty="0"/>
              <a:t>+79130733411</a:t>
            </a:r>
          </a:p>
        </p:txBody>
      </p:sp>
      <p:sp>
        <p:nvSpPr>
          <p:cNvPr id="13" name="Текст 12">
            <a:extLst>
              <a:ext uri="{FF2B5EF4-FFF2-40B4-BE49-F238E27FC236}">
                <a16:creationId xmlns:a16="http://schemas.microsoft.com/office/drawing/2014/main" id="{60DF70EE-E30A-9927-9407-11A722DC79E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91192" y="4264316"/>
            <a:ext cx="1843581" cy="1576498"/>
          </a:xfrm>
        </p:spPr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разработчик</a:t>
            </a:r>
          </a:p>
          <a:p>
            <a:r>
              <a:rPr lang="en-US" dirty="0"/>
              <a:t>@mete1a</a:t>
            </a:r>
            <a:endParaRPr lang="ru-RU" dirty="0"/>
          </a:p>
          <a:p>
            <a:r>
              <a:rPr lang="ru-RU" dirty="0"/>
              <a:t>+79205833887</a:t>
            </a:r>
          </a:p>
          <a:p>
            <a:endParaRPr lang="ru-RU" dirty="0"/>
          </a:p>
        </p:txBody>
      </p:sp>
      <p:sp>
        <p:nvSpPr>
          <p:cNvPr id="15" name="Текст 14">
            <a:extLst>
              <a:ext uri="{FF2B5EF4-FFF2-40B4-BE49-F238E27FC236}">
                <a16:creationId xmlns:a16="http://schemas.microsoft.com/office/drawing/2014/main" id="{B27219F4-4A32-4712-0457-14090DB933B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66644" y="4264316"/>
            <a:ext cx="1843581" cy="1576498"/>
          </a:xfrm>
        </p:spPr>
        <p:txBody>
          <a:bodyPr/>
          <a:lstStyle/>
          <a:p>
            <a:r>
              <a:rPr lang="en-US" dirty="0"/>
              <a:t>Frontend </a:t>
            </a:r>
            <a:r>
              <a:rPr lang="ru-RU" dirty="0"/>
              <a:t>разработчик</a:t>
            </a:r>
          </a:p>
          <a:p>
            <a:r>
              <a:rPr lang="en-US" dirty="0"/>
              <a:t>@nex3d</a:t>
            </a:r>
            <a:endParaRPr lang="ru-RU" dirty="0"/>
          </a:p>
          <a:p>
            <a:r>
              <a:rPr lang="en-US" dirty="0"/>
              <a:t>+79009073737</a:t>
            </a:r>
            <a:endParaRPr lang="ru-RU" dirty="0"/>
          </a:p>
        </p:txBody>
      </p:sp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0C926558-7B0D-DF78-0052-F262C7CC09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 b="3151"/>
          <a:stretch>
            <a:fillRect/>
          </a:stretch>
        </p:blipFill>
        <p:spPr>
          <a:xfrm>
            <a:off x="7562321" y="1519974"/>
            <a:ext cx="1536700" cy="143986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0C93A6-46E9-3464-844E-9BAE7F68F3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5586" y="1519974"/>
            <a:ext cx="1544170" cy="143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47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12D283-FCC2-40D9-9CEA-EF1BD359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74006CB4-BD4D-EF41-3DCA-EDB126B84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2DCC5B9-D646-4B76-891F-6FF4E74E9CB4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F7DE1A9-1AD8-0498-5446-8F5D4091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214" y="449787"/>
            <a:ext cx="9862734" cy="376138"/>
          </a:xfrm>
        </p:spPr>
        <p:txBody>
          <a:bodyPr/>
          <a:lstStyle/>
          <a:p>
            <a:r>
              <a:rPr lang="ru-RU" dirty="0">
                <a:latin typeface="+mn-lt"/>
              </a:rPr>
              <a:t>КОМАНДА «</a:t>
            </a:r>
            <a:r>
              <a:rPr lang="ru-RU" dirty="0" err="1">
                <a:latin typeface="+mn-lt"/>
              </a:rPr>
              <a:t>Воппер</a:t>
            </a:r>
            <a:r>
              <a:rPr lang="ru-RU" dirty="0">
                <a:latin typeface="+mn-lt"/>
              </a:rPr>
              <a:t>»</a:t>
            </a:r>
          </a:p>
        </p:txBody>
      </p:sp>
      <p:sp>
        <p:nvSpPr>
          <p:cNvPr id="35" name="Прямоугольник с двумя учесеченными противолежащими углами 34">
            <a:extLst>
              <a:ext uri="{FF2B5EF4-FFF2-40B4-BE49-F238E27FC236}">
                <a16:creationId xmlns:a16="http://schemas.microsoft.com/office/drawing/2014/main" id="{3982CAB9-CDEF-3A8E-5FFE-F886E7DC8FAC}"/>
              </a:ext>
            </a:extLst>
          </p:cNvPr>
          <p:cNvSpPr/>
          <p:nvPr/>
        </p:nvSpPr>
        <p:spPr>
          <a:xfrm>
            <a:off x="371214" y="1016000"/>
            <a:ext cx="5364424" cy="2581700"/>
          </a:xfrm>
          <a:prstGeom prst="snip2DiagRect">
            <a:avLst>
              <a:gd name="adj1" fmla="val 0"/>
              <a:gd name="adj2" fmla="val 7966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37" name="Текст 8">
            <a:extLst>
              <a:ext uri="{FF2B5EF4-FFF2-40B4-BE49-F238E27FC236}">
                <a16:creationId xmlns:a16="http://schemas.microsoft.com/office/drawing/2014/main" id="{C7B87D78-5037-F48A-F05C-8E80D4A5A4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0513" y="1708397"/>
            <a:ext cx="4425822" cy="17206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dirty="0"/>
              <a:t>Наша команда состоит из студентов МГТУ Станкин, и это наша первая совместная работа. Несмотря на то что у нас нет предыдущего опыта совместной работы на хакатонах, каждый из нас приносит уникальные навыки и знания в разработке.</a:t>
            </a:r>
          </a:p>
          <a:p>
            <a:pPr marL="0" indent="0" algn="ctr">
              <a:buNone/>
            </a:pPr>
            <a:r>
              <a:rPr lang="ru-RU" dirty="0"/>
              <a:t>Интересный факт: мы активно обсуждали идеи и концепции, проводили каждые 3 дня общие созвоны.</a:t>
            </a:r>
          </a:p>
        </p:txBody>
      </p:sp>
      <p:sp>
        <p:nvSpPr>
          <p:cNvPr id="38" name="Текст 8">
            <a:extLst>
              <a:ext uri="{FF2B5EF4-FFF2-40B4-BE49-F238E27FC236}">
                <a16:creationId xmlns:a16="http://schemas.microsoft.com/office/drawing/2014/main" id="{BAD76A99-219B-023F-35AA-74EDFF6A51FC}"/>
              </a:ext>
            </a:extLst>
          </p:cNvPr>
          <p:cNvSpPr txBox="1">
            <a:spLocks/>
          </p:cNvSpPr>
          <p:nvPr/>
        </p:nvSpPr>
        <p:spPr>
          <a:xfrm>
            <a:off x="1558339" y="1279645"/>
            <a:ext cx="2990173" cy="35393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Краткая история команды:</a:t>
            </a:r>
          </a:p>
        </p:txBody>
      </p:sp>
      <p:sp>
        <p:nvSpPr>
          <p:cNvPr id="39" name="Прямоугольник с двумя учесеченными противолежащими углами 38">
            <a:extLst>
              <a:ext uri="{FF2B5EF4-FFF2-40B4-BE49-F238E27FC236}">
                <a16:creationId xmlns:a16="http://schemas.microsoft.com/office/drawing/2014/main" id="{1E07537C-8583-F5E2-35CB-73C7FC251F50}"/>
              </a:ext>
            </a:extLst>
          </p:cNvPr>
          <p:cNvSpPr/>
          <p:nvPr/>
        </p:nvSpPr>
        <p:spPr>
          <a:xfrm>
            <a:off x="371214" y="3936163"/>
            <a:ext cx="11485824" cy="2264611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0" name="Текст 8">
            <a:extLst>
              <a:ext uri="{FF2B5EF4-FFF2-40B4-BE49-F238E27FC236}">
                <a16:creationId xmlns:a16="http://schemas.microsoft.com/office/drawing/2014/main" id="{A812662F-49C9-0A37-1671-EE5E187C65D2}"/>
              </a:ext>
            </a:extLst>
          </p:cNvPr>
          <p:cNvSpPr txBox="1">
            <a:spLocks/>
          </p:cNvSpPr>
          <p:nvPr/>
        </p:nvSpPr>
        <p:spPr>
          <a:xfrm>
            <a:off x="419622" y="4743818"/>
            <a:ext cx="11401164" cy="121710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 хакатоне мы столкнулись с несколькими сложностями, особенно в коммуникации внутри команды. Из-за различий в опыте и понимании задачи у нас возникли недопонимания. Мы не уделили достаточно времени обсуждению архитектуры проекта, что привело к необходимости переписывать код. </a:t>
            </a:r>
          </a:p>
          <a:p>
            <a:pPr marL="0" indent="0" algn="ctr">
              <a:buNone/>
            </a:pPr>
            <a:r>
              <a:rPr lang="ru-RU" dirty="0"/>
              <a:t>Когда мы осознали это, организовали рабочие сессии для перераспределения задач и установления четких сроков. Этот опыт научил нас важности планирования и командной работы. В итоге, несмотря на трудности, мы смогли адаптироваться и завершить проект на минимальном уровне, извлекая из этого много полезного для будущих разработок.</a:t>
            </a:r>
          </a:p>
        </p:txBody>
      </p:sp>
      <p:sp>
        <p:nvSpPr>
          <p:cNvPr id="41" name="Текст 8">
            <a:extLst>
              <a:ext uri="{FF2B5EF4-FFF2-40B4-BE49-F238E27FC236}">
                <a16:creationId xmlns:a16="http://schemas.microsoft.com/office/drawing/2014/main" id="{1AF2119E-43D8-37AF-C511-A59B0DD883B0}"/>
              </a:ext>
            </a:extLst>
          </p:cNvPr>
          <p:cNvSpPr txBox="1">
            <a:spLocks/>
          </p:cNvSpPr>
          <p:nvPr/>
        </p:nvSpPr>
        <p:spPr>
          <a:xfrm>
            <a:off x="716692" y="4176037"/>
            <a:ext cx="10824519" cy="56778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С какими основными сложностями или вызовами </a:t>
            </a:r>
          </a:p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вы столкнулись и как их преодолели?</a:t>
            </a:r>
          </a:p>
        </p:txBody>
      </p:sp>
      <p:sp>
        <p:nvSpPr>
          <p:cNvPr id="42" name="Прямоугольник с двумя учесеченными противолежащими углами 41">
            <a:extLst>
              <a:ext uri="{FF2B5EF4-FFF2-40B4-BE49-F238E27FC236}">
                <a16:creationId xmlns:a16="http://schemas.microsoft.com/office/drawing/2014/main" id="{A3083F99-8301-BC13-38FA-1AC792139512}"/>
              </a:ext>
            </a:extLst>
          </p:cNvPr>
          <p:cNvSpPr/>
          <p:nvPr/>
        </p:nvSpPr>
        <p:spPr>
          <a:xfrm>
            <a:off x="6096000" y="1016000"/>
            <a:ext cx="5761038" cy="2581700"/>
          </a:xfrm>
          <a:prstGeom prst="snip2DiagRect">
            <a:avLst>
              <a:gd name="adj1" fmla="val 0"/>
              <a:gd name="adj2" fmla="val 5972"/>
            </a:avLst>
          </a:prstGeom>
          <a:solidFill>
            <a:schemeClr val="bg1">
              <a:alpha val="0"/>
            </a:schemeClr>
          </a:solidFill>
          <a:ln w="19050">
            <a:solidFill>
              <a:schemeClr val="bg1">
                <a:alpha val="47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b="1" dirty="0">
              <a:solidFill>
                <a:schemeClr val="accent2"/>
              </a:solidFill>
            </a:endParaRPr>
          </a:p>
        </p:txBody>
      </p:sp>
      <p:sp>
        <p:nvSpPr>
          <p:cNvPr id="43" name="Текст 8">
            <a:extLst>
              <a:ext uri="{FF2B5EF4-FFF2-40B4-BE49-F238E27FC236}">
                <a16:creationId xmlns:a16="http://schemas.microsoft.com/office/drawing/2014/main" id="{819ADE62-86A0-41CF-FEBE-6AC207E6AB95}"/>
              </a:ext>
            </a:extLst>
          </p:cNvPr>
          <p:cNvSpPr txBox="1">
            <a:spLocks/>
          </p:cNvSpPr>
          <p:nvPr/>
        </p:nvSpPr>
        <p:spPr>
          <a:xfrm>
            <a:off x="6474783" y="1772155"/>
            <a:ext cx="4945565" cy="165684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/>
              <a:t>Нас вдохновила возможность создать что-то действительно полезное и актуальное в мире технологий. Мы понимаем, что интерфейсы играют ключевую роль в пользовательском опыте, и стремимся улучшить их, сделав более интуитивными и адаптивными. Эта проблема близка нам как студентам, изучающим программирование, поскольку она позволяет применить наши знания на практике и увидеть результаты нашей работы в реальном времени.</a:t>
            </a:r>
          </a:p>
        </p:txBody>
      </p:sp>
      <p:sp>
        <p:nvSpPr>
          <p:cNvPr id="44" name="Текст 8">
            <a:extLst>
              <a:ext uri="{FF2B5EF4-FFF2-40B4-BE49-F238E27FC236}">
                <a16:creationId xmlns:a16="http://schemas.microsoft.com/office/drawing/2014/main" id="{A0EBDB05-E223-F4C0-4AF4-743B80D718E1}"/>
              </a:ext>
            </a:extLst>
          </p:cNvPr>
          <p:cNvSpPr txBox="1">
            <a:spLocks/>
          </p:cNvSpPr>
          <p:nvPr/>
        </p:nvSpPr>
        <p:spPr>
          <a:xfrm>
            <a:off x="6163496" y="1243245"/>
            <a:ext cx="5629858" cy="52890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44688" indent="-144688" algn="l" defTabSz="578755" rtl="0" eaLnBrk="1" latinLnBrk="0" hangingPunct="1">
              <a:lnSpc>
                <a:spcPct val="90000"/>
              </a:lnSpc>
              <a:spcBef>
                <a:spcPts val="631"/>
              </a:spcBef>
              <a:buClr>
                <a:schemeClr val="accent1"/>
              </a:buClr>
              <a:buFont typeface="Wingdings" pitchFamily="2" charset="2"/>
              <a:buChar char="§"/>
              <a:defRPr sz="1400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34067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271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2344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9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1282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02200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907" kern="120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591576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80955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70334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59712" indent="-144688" algn="l" defTabSz="578755" rtl="0" eaLnBrk="1" latinLnBrk="0" hangingPunct="1">
              <a:lnSpc>
                <a:spcPct val="90000"/>
              </a:lnSpc>
              <a:spcBef>
                <a:spcPts val="317"/>
              </a:spcBef>
              <a:buFont typeface="Arial" panose="020B0604020202020204" pitchFamily="34" charset="0"/>
              <a:buChar char="•"/>
              <a:defRPr sz="11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>
                <a:solidFill>
                  <a:schemeClr val="accent2"/>
                </a:solidFill>
              </a:rPr>
              <a:t>Почему вы выбрали именно эту задачу из предложенных на хакатоне?</a:t>
            </a:r>
          </a:p>
        </p:txBody>
      </p:sp>
    </p:spTree>
    <p:extLst>
      <p:ext uri="{BB962C8B-B14F-4D97-AF65-F5344CB8AC3E}">
        <p14:creationId xmlns:p14="http://schemas.microsoft.com/office/powerpoint/2010/main" val="2035511140"/>
      </p:ext>
    </p:extLst>
  </p:cSld>
  <p:clrMapOvr>
    <a:masterClrMapping/>
  </p:clrMapOvr>
</p:sld>
</file>

<file path=ppt/theme/theme1.xml><?xml version="1.0" encoding="utf-8"?>
<a:theme xmlns:a="http://schemas.openxmlformats.org/drawingml/2006/main" name="Для Академия инноваторов 16_9">
  <a:themeElements>
    <a:clrScheme name="Пользовательские 1">
      <a:dk1>
        <a:srgbClr val="000000"/>
      </a:dk1>
      <a:lt1>
        <a:srgbClr val="FFFFFF"/>
      </a:lt1>
      <a:dk2>
        <a:srgbClr val="1C1D22"/>
      </a:dk2>
      <a:lt2>
        <a:srgbClr val="E5E7E9"/>
      </a:lt2>
      <a:accent1>
        <a:srgbClr val="FF0053"/>
      </a:accent1>
      <a:accent2>
        <a:srgbClr val="FFD6E3"/>
      </a:accent2>
      <a:accent3>
        <a:srgbClr val="FC3777"/>
      </a:accent3>
      <a:accent4>
        <a:srgbClr val="8A83D1"/>
      </a:accent4>
      <a:accent5>
        <a:srgbClr val="8226E2"/>
      </a:accent5>
      <a:accent6>
        <a:srgbClr val="2D1451"/>
      </a:accent6>
      <a:hlink>
        <a:srgbClr val="FF0053"/>
      </a:hlink>
      <a:folHlink>
        <a:srgbClr val="5D2B84"/>
      </a:folHlink>
    </a:clrScheme>
    <a:fontScheme name="Лидеры цифровой трансформации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alpha val="0"/>
          </a:schemeClr>
        </a:solidFill>
        <a:ln w="19050">
          <a:solidFill>
            <a:schemeClr val="bg1">
              <a:alpha val="47000"/>
            </a:schemeClr>
          </a:solidFill>
        </a:ln>
      </a:spPr>
      <a:bodyPr rtlCol="0" anchor="t"/>
      <a:lstStyle>
        <a:defPPr algn="ctr">
          <a:defRPr b="1" dirty="0" smtClean="0">
            <a:solidFill>
              <a:schemeClr val="accent2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Для Академия инноваторов 16_9" id="{1723B771-A24B-45DA-B7CE-887A7FB91DED}" vid="{FE7ADCA1-0705-4BF5-AEC5-34FB9D7ACE5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10416</TotalTime>
  <Words>463</Words>
  <Application>Microsoft Office PowerPoint</Application>
  <PresentationFormat>Широкоэкранный</PresentationFormat>
  <Paragraphs>52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Montserrat</vt:lpstr>
      <vt:lpstr>Wingdings</vt:lpstr>
      <vt:lpstr>Для Академия инноваторов 16_9</vt:lpstr>
      <vt:lpstr>Команда «Воппер"</vt:lpstr>
      <vt:lpstr>Презентация PowerPoint</vt:lpstr>
      <vt:lpstr>КОМАНДА «Воппер»</vt:lpstr>
      <vt:lpstr>КОМАНДА «Воппер»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Анастасия Юшкова</dc:creator>
  <cp:lastModifiedBy>zitrax x</cp:lastModifiedBy>
  <cp:revision>75</cp:revision>
  <dcterms:created xsi:type="dcterms:W3CDTF">2023-05-15T07:36:23Z</dcterms:created>
  <dcterms:modified xsi:type="dcterms:W3CDTF">2025-10-02T14:22:01Z</dcterms:modified>
</cp:coreProperties>
</file>