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7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F2A8C-7ED5-4F66-8256-7D9898DB849F}" type="datetimeFigureOut">
              <a:rPr lang="ru-RU" smtClean="0"/>
              <a:t>21.12.2018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3DC165-30FB-4337-8CFE-768A64565E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2487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DC165-30FB-4337-8CFE-768A64565EB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9047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7A4AE-63EE-4C7C-BAEA-46CBA28F4977}" type="datetimeFigureOut">
              <a:rPr lang="ru-RU" smtClean="0"/>
              <a:t>21.12.2018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39085-118C-46CE-BAFF-142663591E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5242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7A4AE-63EE-4C7C-BAEA-46CBA28F4977}" type="datetimeFigureOut">
              <a:rPr lang="ru-RU" smtClean="0"/>
              <a:t>21.12.2018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39085-118C-46CE-BAFF-142663591E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2202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7A4AE-63EE-4C7C-BAEA-46CBA28F4977}" type="datetimeFigureOut">
              <a:rPr lang="ru-RU" smtClean="0"/>
              <a:t>21.12.2018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39085-118C-46CE-BAFF-142663591E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5115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7A4AE-63EE-4C7C-BAEA-46CBA28F4977}" type="datetimeFigureOut">
              <a:rPr lang="ru-RU" smtClean="0"/>
              <a:t>21.12.2018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39085-118C-46CE-BAFF-142663591E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0307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7A4AE-63EE-4C7C-BAEA-46CBA28F4977}" type="datetimeFigureOut">
              <a:rPr lang="ru-RU" smtClean="0"/>
              <a:t>21.12.2018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39085-118C-46CE-BAFF-142663591E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192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7A4AE-63EE-4C7C-BAEA-46CBA28F4977}" type="datetimeFigureOut">
              <a:rPr lang="ru-RU" smtClean="0"/>
              <a:t>21.12.2018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39085-118C-46CE-BAFF-142663591E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9268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7A4AE-63EE-4C7C-BAEA-46CBA28F4977}" type="datetimeFigureOut">
              <a:rPr lang="ru-RU" smtClean="0"/>
              <a:t>21.12.2018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39085-118C-46CE-BAFF-142663591E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0712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7A4AE-63EE-4C7C-BAEA-46CBA28F4977}" type="datetimeFigureOut">
              <a:rPr lang="ru-RU" smtClean="0"/>
              <a:t>21.12.2018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39085-118C-46CE-BAFF-142663591E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9120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7A4AE-63EE-4C7C-BAEA-46CBA28F4977}" type="datetimeFigureOut">
              <a:rPr lang="ru-RU" smtClean="0"/>
              <a:t>21.12.2018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39085-118C-46CE-BAFF-142663591E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641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7A4AE-63EE-4C7C-BAEA-46CBA28F4977}" type="datetimeFigureOut">
              <a:rPr lang="ru-RU" smtClean="0"/>
              <a:t>21.12.2018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39085-118C-46CE-BAFF-142663591E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4982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7A4AE-63EE-4C7C-BAEA-46CBA28F4977}" type="datetimeFigureOut">
              <a:rPr lang="ru-RU" smtClean="0"/>
              <a:t>21.12.2018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39085-118C-46CE-BAFF-142663591E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8639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7A4AE-63EE-4C7C-BAEA-46CBA28F4977}" type="datetimeFigureOut">
              <a:rPr lang="ru-RU" smtClean="0"/>
              <a:t>21.12.2018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39085-118C-46CE-BAFF-142663591E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246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94315"/>
            <a:ext cx="9144000" cy="2387600"/>
          </a:xfrm>
        </p:spPr>
        <p:txBody>
          <a:bodyPr/>
          <a:lstStyle/>
          <a:p>
            <a:r>
              <a:rPr lang="ru-RU" dirty="0" err="1" smtClean="0"/>
              <a:t>РедСмот</a:t>
            </a:r>
            <a:r>
              <a:rPr lang="ru-RU" dirty="0" smtClean="0"/>
              <a:t>_</a:t>
            </a:r>
            <a:r>
              <a:rPr lang="en-US" dirty="0" smtClean="0"/>
              <a:t>N.0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 smtClean="0"/>
              <a:t>Проект выполнил ученик </a:t>
            </a:r>
            <a:r>
              <a:rPr lang="ru-RU" dirty="0" err="1" smtClean="0"/>
              <a:t>Яндекс.Лицей</a:t>
            </a:r>
            <a:endParaRPr lang="ru-RU" dirty="0" smtClean="0"/>
          </a:p>
          <a:p>
            <a:pPr algn="r"/>
            <a:r>
              <a:rPr lang="ru-RU" dirty="0" smtClean="0"/>
              <a:t>Дьячков Даниил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5414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labs.criteo.com/wp-content/uploads/2015/07/Dataset-768x42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73" t="14552" r="803" b="24281"/>
          <a:stretch/>
        </p:blipFill>
        <p:spPr bwMode="auto">
          <a:xfrm>
            <a:off x="7121750" y="5281578"/>
            <a:ext cx="3798391" cy="1519357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-2209006" y="-107452"/>
            <a:ext cx="117097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/>
              <a:t>Введение</a:t>
            </a:r>
            <a:endParaRPr lang="ru-RU" sz="5400" dirty="0"/>
          </a:p>
        </p:txBody>
      </p:sp>
      <p:pic>
        <p:nvPicPr>
          <p:cNvPr id="1026" name="Picture 2" descr="https://hightech.fm/wp-content/uploads/2018/11/14663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68" b="-606"/>
          <a:stretch/>
        </p:blipFill>
        <p:spPr bwMode="auto">
          <a:xfrm>
            <a:off x="7901237" y="3153611"/>
            <a:ext cx="4371418" cy="2198267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Стрелка вверх 5"/>
          <p:cNvSpPr/>
          <p:nvPr/>
        </p:nvSpPr>
        <p:spPr>
          <a:xfrm rot="12520905">
            <a:off x="10551651" y="5009129"/>
            <a:ext cx="736979" cy="1216214"/>
          </a:xfrm>
          <a:prstGeom prst="upArrow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/>
          <a:srcRect t="27210" r="30967"/>
          <a:stretch/>
        </p:blipFill>
        <p:spPr>
          <a:xfrm flipH="1">
            <a:off x="-81121" y="2199486"/>
            <a:ext cx="4216590" cy="2964041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1030" name="Picture 6" descr="http://xn--e1abcgakjmf3afc5c8g.xn--p1ai/upload/main/9f9/9f967e8d623bd45b024b71f01e2c3552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5" r="19090"/>
          <a:stretch/>
        </p:blipFill>
        <p:spPr bwMode="auto">
          <a:xfrm>
            <a:off x="2166498" y="665376"/>
            <a:ext cx="2707685" cy="2704967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6113" y="3681506"/>
            <a:ext cx="4261310" cy="3200144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11" name="Стрелка вверх 10"/>
          <p:cNvSpPr/>
          <p:nvPr/>
        </p:nvSpPr>
        <p:spPr>
          <a:xfrm rot="15861742">
            <a:off x="6562192" y="5293028"/>
            <a:ext cx="736979" cy="1216214"/>
          </a:xfrm>
          <a:prstGeom prst="upArrow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верх 11"/>
          <p:cNvSpPr/>
          <p:nvPr/>
        </p:nvSpPr>
        <p:spPr>
          <a:xfrm rot="18637535">
            <a:off x="1533482" y="4866582"/>
            <a:ext cx="736979" cy="1216214"/>
          </a:xfrm>
          <a:prstGeom prst="upArrow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вверх 12"/>
          <p:cNvSpPr/>
          <p:nvPr/>
        </p:nvSpPr>
        <p:spPr>
          <a:xfrm rot="3236861">
            <a:off x="1329117" y="1540717"/>
            <a:ext cx="736979" cy="1216214"/>
          </a:xfrm>
          <a:prstGeom prst="upArrow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32" name="Picture 8" descr="https://dobrocom.info/wp-content/uploads/2018/09/825434c451096f1347e518b4ffb771bf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088" y="260070"/>
            <a:ext cx="4649572" cy="3087316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Стрелка вверх 14"/>
          <p:cNvSpPr/>
          <p:nvPr/>
        </p:nvSpPr>
        <p:spPr>
          <a:xfrm rot="8049228">
            <a:off x="10551651" y="2124807"/>
            <a:ext cx="736979" cy="1216214"/>
          </a:xfrm>
          <a:prstGeom prst="upArrow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38" name="Picture 14" descr="https://storage.needpix.com/rsynced_images/bulb-3118633_1280.pn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96" r="17228"/>
          <a:stretch/>
        </p:blipFill>
        <p:spPr bwMode="auto">
          <a:xfrm>
            <a:off x="8528678" y="0"/>
            <a:ext cx="492267" cy="58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081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955" y="278633"/>
            <a:ext cx="10549862" cy="593140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3773" y="477672"/>
            <a:ext cx="120282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 smtClean="0">
                <a:solidFill>
                  <a:schemeClr val="bg1"/>
                </a:solidFill>
              </a:rPr>
              <a:t>Решение есть!</a:t>
            </a:r>
            <a:endParaRPr lang="ru-RU" sz="6000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4328253"/>
            <a:ext cx="121919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5400" dirty="0" smtClean="0">
                <a:solidFill>
                  <a:schemeClr val="bg1"/>
                </a:solidFill>
              </a:rPr>
              <a:t>РедСмот_N.0</a:t>
            </a:r>
            <a:endParaRPr lang="ru-RU" sz="5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708358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solidFill>
                  <a:schemeClr val="bg1"/>
                </a:solidFill>
              </a:rPr>
              <a:t>Вам поможет</a:t>
            </a: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115103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Он не только согреет вам душу, но и поможет в создании </a:t>
            </a:r>
            <a:r>
              <a:rPr lang="en-US" dirty="0" err="1" smtClean="0">
                <a:solidFill>
                  <a:schemeClr val="bg1"/>
                </a:solidFill>
              </a:rPr>
              <a:t>DataSet</a:t>
            </a:r>
            <a:r>
              <a:rPr lang="en-US" dirty="0" smtClean="0">
                <a:solidFill>
                  <a:schemeClr val="bg1"/>
                </a:solidFill>
              </a:rPr>
              <a:t>’</a:t>
            </a:r>
            <a:r>
              <a:rPr lang="ru-RU" dirty="0" smtClean="0">
                <a:solidFill>
                  <a:schemeClr val="bg1"/>
                </a:solidFill>
              </a:rPr>
              <a:t>а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08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13646" y="273606"/>
            <a:ext cx="12178354" cy="7121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8000" b="1" dirty="0" err="1" smtClean="0">
                <a:solidFill>
                  <a:srgbClr val="C00000"/>
                </a:solidFill>
              </a:rPr>
              <a:t>РедСмот</a:t>
            </a:r>
            <a:r>
              <a:rPr lang="ru-RU" sz="8000" b="1" dirty="0" smtClean="0">
                <a:solidFill>
                  <a:srgbClr val="C00000"/>
                </a:solidFill>
              </a:rPr>
              <a:t>_</a:t>
            </a:r>
            <a:r>
              <a:rPr lang="en-US" sz="8000" b="1" dirty="0" smtClean="0">
                <a:solidFill>
                  <a:srgbClr val="C00000"/>
                </a:solidFill>
              </a:rPr>
              <a:t>N.0</a:t>
            </a:r>
            <a:endParaRPr lang="ru-RU" sz="8000" b="1" dirty="0">
              <a:solidFill>
                <a:srgbClr val="C00000"/>
              </a:solidFill>
            </a:endParaRPr>
          </a:p>
        </p:txBody>
      </p:sp>
      <p:sp>
        <p:nvSpPr>
          <p:cNvPr id="7" name="Стрелка вверх 6"/>
          <p:cNvSpPr/>
          <p:nvPr/>
        </p:nvSpPr>
        <p:spPr>
          <a:xfrm rot="7678884">
            <a:off x="7786796" y="926199"/>
            <a:ext cx="545808" cy="1216214"/>
          </a:xfrm>
          <a:prstGeom prst="upArrow">
            <a:avLst>
              <a:gd name="adj1" fmla="val 32960"/>
              <a:gd name="adj2" fmla="val 50000"/>
            </a:avLst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 вверх 7"/>
          <p:cNvSpPr/>
          <p:nvPr/>
        </p:nvSpPr>
        <p:spPr>
          <a:xfrm rot="13921116" flipH="1">
            <a:off x="3804713" y="1063492"/>
            <a:ext cx="545808" cy="1216214"/>
          </a:xfrm>
          <a:prstGeom prst="upArrow">
            <a:avLst>
              <a:gd name="adj1" fmla="val 32960"/>
              <a:gd name="adj2" fmla="val 50000"/>
            </a:avLst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2507796" y="2251714"/>
            <a:ext cx="26510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solidFill>
                  <a:srgbClr val="C00000"/>
                </a:solidFill>
              </a:rPr>
              <a:t>Просматривай и изменяй фотографию без особых проблем и нудной загрузки фоторедактора!</a:t>
            </a:r>
            <a:endParaRPr lang="ru-RU" sz="2400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63771" y="2251714"/>
            <a:ext cx="33818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solidFill>
                  <a:srgbClr val="C00000"/>
                </a:solidFill>
              </a:rPr>
              <a:t>Выбери начальную и конечную папки, укажи размер, качество, расширение, и параметры обрезки и НАСЛАЖДАЙСЯ копированием!!!</a:t>
            </a:r>
            <a:endParaRPr lang="ru-RU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01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28951" t="12453" r="55414" b="25046"/>
          <a:stretch/>
        </p:blipFill>
        <p:spPr>
          <a:xfrm>
            <a:off x="177421" y="177420"/>
            <a:ext cx="2720524" cy="61141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6548" y="177420"/>
            <a:ext cx="4339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Класс</a:t>
            </a:r>
          </a:p>
          <a:p>
            <a:r>
              <a:rPr lang="ru-RU" dirty="0" smtClean="0"/>
              <a:t> предупреждения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046548" y="762758"/>
            <a:ext cx="4026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Класс вопроса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ru-RU" dirty="0" smtClean="0"/>
              <a:t> «Сохранять или нет»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046548" y="1659974"/>
            <a:ext cx="4026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Функции для</a:t>
            </a:r>
          </a:p>
          <a:p>
            <a:r>
              <a:rPr lang="ru-RU" dirty="0" smtClean="0"/>
              <a:t> запуска этих классов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3046548" y="2738148"/>
            <a:ext cx="3879062" cy="382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Главный класс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3046548" y="4357509"/>
            <a:ext cx="16650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Функции</a:t>
            </a:r>
          </a:p>
          <a:p>
            <a:r>
              <a:rPr lang="ru-RU" dirty="0" smtClean="0"/>
              <a:t> для </a:t>
            </a:r>
          </a:p>
          <a:p>
            <a:r>
              <a:rPr lang="ru-RU" dirty="0" smtClean="0"/>
              <a:t>обрезания </a:t>
            </a:r>
          </a:p>
          <a:p>
            <a:r>
              <a:rPr lang="ru-RU" dirty="0" smtClean="0"/>
              <a:t>фотографий</a:t>
            </a:r>
            <a:endParaRPr lang="ru-RU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4"/>
          <a:srcRect l="39148" t="40252" r="52060" b="43144"/>
          <a:stretch/>
        </p:blipFill>
        <p:spPr>
          <a:xfrm>
            <a:off x="5650947" y="107657"/>
            <a:ext cx="2843382" cy="301262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967169" y="2842961"/>
            <a:ext cx="221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Главный файл</a:t>
            </a:r>
            <a:endParaRPr lang="ru-RU" dirty="0"/>
          </a:p>
        </p:txBody>
      </p:sp>
      <p:sp>
        <p:nvSpPr>
          <p:cNvPr id="14" name="Правая фигурная скобка 13"/>
          <p:cNvSpPr/>
          <p:nvPr/>
        </p:nvSpPr>
        <p:spPr>
          <a:xfrm>
            <a:off x="2765982" y="1455718"/>
            <a:ext cx="412530" cy="1129395"/>
          </a:xfrm>
          <a:prstGeom prst="rightBrace">
            <a:avLst>
              <a:gd name="adj1" fmla="val 54511"/>
              <a:gd name="adj2" fmla="val 49789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авая фигурная скобка 14"/>
          <p:cNvSpPr/>
          <p:nvPr/>
        </p:nvSpPr>
        <p:spPr>
          <a:xfrm>
            <a:off x="2765982" y="3419475"/>
            <a:ext cx="412530" cy="3076398"/>
          </a:xfrm>
          <a:prstGeom prst="rightBrace">
            <a:avLst>
              <a:gd name="adj1" fmla="val 54511"/>
              <a:gd name="adj2" fmla="val 49789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авая фигурная скобка 15"/>
          <p:cNvSpPr/>
          <p:nvPr/>
        </p:nvSpPr>
        <p:spPr>
          <a:xfrm>
            <a:off x="8248650" y="891020"/>
            <a:ext cx="451944" cy="1528330"/>
          </a:xfrm>
          <a:prstGeom prst="rightBrace">
            <a:avLst>
              <a:gd name="adj1" fmla="val 54511"/>
              <a:gd name="adj2" fmla="val 49789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8679741" y="1290805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Дизайны</a:t>
            </a:r>
          </a:p>
          <a:p>
            <a:r>
              <a:rPr lang="ru-RU" dirty="0" smtClean="0"/>
              <a:t>окон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854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32012" y="1842448"/>
            <a:ext cx="4817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Выводы: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08000" y="2467429"/>
            <a:ext cx="3396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PYQT5</a:t>
            </a:r>
            <a:r>
              <a:rPr lang="en-US" dirty="0" smtClean="0"/>
              <a:t> – </a:t>
            </a:r>
            <a:r>
              <a:rPr lang="ru-RU" dirty="0" smtClean="0"/>
              <a:t>Чем дальше в лес, тем злее партизаны</a:t>
            </a:r>
          </a:p>
          <a:p>
            <a:r>
              <a:rPr lang="ru-RU" b="1" dirty="0" smtClean="0"/>
              <a:t>НО! Это не тот случай!</a:t>
            </a:r>
            <a:endParaRPr lang="ru-R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07999" y="3390759"/>
            <a:ext cx="3396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ООП – Великое благо!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38013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118</Words>
  <Application>Microsoft Office PowerPoint</Application>
  <PresentationFormat>Широкоэкранный</PresentationFormat>
  <Paragraphs>31</Paragraphs>
  <Slides>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РедСмот_N.0</vt:lpstr>
      <vt:lpstr>Презентация PowerPoint</vt:lpstr>
      <vt:lpstr>Презентация PowerPoint</vt:lpstr>
      <vt:lpstr>Презентация PowerPoint</vt:lpstr>
      <vt:lpstr>Презентация PowerPoint</vt:lpstr>
      <vt:lpstr>Заключение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РедСмот_N.0</dc:title>
  <dc:creator>Acer</dc:creator>
  <cp:lastModifiedBy>Acer</cp:lastModifiedBy>
  <cp:revision>9</cp:revision>
  <dcterms:created xsi:type="dcterms:W3CDTF">2018-12-21T16:04:26Z</dcterms:created>
  <dcterms:modified xsi:type="dcterms:W3CDTF">2018-12-21T18:17:46Z</dcterms:modified>
</cp:coreProperties>
</file>