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7" r:id="rId4"/>
    <p:sldId id="268" r:id="rId5"/>
    <p:sldId id="269" r:id="rId6"/>
    <p:sldId id="270" r:id="rId7"/>
    <p:sldId id="263" r:id="rId8"/>
    <p:sldId id="266"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33" userDrawn="1">
          <p15:clr>
            <a:srgbClr val="A4A3A4"/>
          </p15:clr>
        </p15:guide>
        <p15:guide id="2" pos="3897" userDrawn="1">
          <p15:clr>
            <a:srgbClr val="A4A3A4"/>
          </p15:clr>
        </p15:guide>
        <p15:guide id="3" pos="406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F1F1"/>
    <a:srgbClr val="252525"/>
    <a:srgbClr val="181818"/>
    <a:srgbClr val="1D1D1D"/>
    <a:srgbClr val="0E0E0E"/>
    <a:srgbClr val="262626"/>
    <a:srgbClr val="FC88B7"/>
    <a:srgbClr val="5B9DFB"/>
    <a:srgbClr val="8F7A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Светлый стиль 2 — акцент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Средний стиль 3 — акцент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Средний стиль 1 — акцент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28" autoAdjust="0"/>
    <p:restoredTop sz="94660"/>
  </p:normalViewPr>
  <p:slideViewPr>
    <p:cSldViewPr showGuides="1">
      <p:cViewPr varScale="1">
        <p:scale>
          <a:sx n="117" d="100"/>
          <a:sy n="117" d="100"/>
        </p:scale>
        <p:origin x="762" y="114"/>
      </p:cViewPr>
      <p:guideLst>
        <p:guide orient="horz" pos="1933"/>
        <p:guide pos="3897"/>
        <p:guide pos="4067"/>
      </p:guideLst>
    </p:cSldViewPr>
  </p:slideViewPr>
  <p:notesTextViewPr>
    <p:cViewPr>
      <p:scale>
        <a:sx n="1" d="1"/>
        <a:sy n="1" d="1"/>
      </p:scale>
      <p:origin x="0" y="0"/>
    </p:cViewPr>
  </p:notesText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3C8CBA-DC7A-4289-80CD-CD015727043B}"/>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843C1FCD-E55A-44F9-8892-4A807A5E7A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456C0511-0FDB-47C7-8B90-805CCD0E1B99}"/>
              </a:ext>
            </a:extLst>
          </p:cNvPr>
          <p:cNvSpPr>
            <a:spLocks noGrp="1"/>
          </p:cNvSpPr>
          <p:nvPr>
            <p:ph type="dt" sz="half" idx="10"/>
          </p:nvPr>
        </p:nvSpPr>
        <p:spPr/>
        <p:txBody>
          <a:bodyPr/>
          <a:lstStyle/>
          <a:p>
            <a:fld id="{EA4C4ABE-3AB2-4760-AE95-817E917DACAD}" type="datetimeFigureOut">
              <a:rPr lang="ru-RU" smtClean="0"/>
              <a:t>16.04.2022</a:t>
            </a:fld>
            <a:endParaRPr lang="ru-RU"/>
          </a:p>
        </p:txBody>
      </p:sp>
      <p:sp>
        <p:nvSpPr>
          <p:cNvPr id="5" name="Нижний колонтитул 4">
            <a:extLst>
              <a:ext uri="{FF2B5EF4-FFF2-40B4-BE49-F238E27FC236}">
                <a16:creationId xmlns:a16="http://schemas.microsoft.com/office/drawing/2014/main" id="{E3414D97-70E7-480F-8222-6F34BC1BF01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372CF26-0EA7-4A60-A210-ACE087D01B55}"/>
              </a:ext>
            </a:extLst>
          </p:cNvPr>
          <p:cNvSpPr>
            <a:spLocks noGrp="1"/>
          </p:cNvSpPr>
          <p:nvPr>
            <p:ph type="sldNum" sz="quarter" idx="12"/>
          </p:nvPr>
        </p:nvSpPr>
        <p:spPr/>
        <p:txBody>
          <a:bodyPr/>
          <a:lstStyle/>
          <a:p>
            <a:fld id="{AEFB9219-6DCD-41DC-823F-6B7614B8AAFB}" type="slidenum">
              <a:rPr lang="ru-RU" smtClean="0"/>
              <a:t>‹#›</a:t>
            </a:fld>
            <a:endParaRPr lang="ru-RU"/>
          </a:p>
        </p:txBody>
      </p:sp>
    </p:spTree>
    <p:extLst>
      <p:ext uri="{BB962C8B-B14F-4D97-AF65-F5344CB8AC3E}">
        <p14:creationId xmlns:p14="http://schemas.microsoft.com/office/powerpoint/2010/main" val="352752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48D3AF-1EE6-45DF-AA11-D7AB75E7E61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2377B6A6-4D61-42B4-A7F9-D6501E284E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64B2191B-759C-4D44-89F7-EC08A4E844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44AB8909-870D-4FAC-933E-F49BA52FF63E}"/>
              </a:ext>
            </a:extLst>
          </p:cNvPr>
          <p:cNvSpPr>
            <a:spLocks noGrp="1"/>
          </p:cNvSpPr>
          <p:nvPr>
            <p:ph type="dt" sz="half" idx="10"/>
          </p:nvPr>
        </p:nvSpPr>
        <p:spPr/>
        <p:txBody>
          <a:bodyPr/>
          <a:lstStyle/>
          <a:p>
            <a:fld id="{EA4C4ABE-3AB2-4760-AE95-817E917DACAD}" type="datetimeFigureOut">
              <a:rPr lang="ru-RU" smtClean="0"/>
              <a:t>16.04.2022</a:t>
            </a:fld>
            <a:endParaRPr lang="ru-RU"/>
          </a:p>
        </p:txBody>
      </p:sp>
      <p:sp>
        <p:nvSpPr>
          <p:cNvPr id="6" name="Нижний колонтитул 5">
            <a:extLst>
              <a:ext uri="{FF2B5EF4-FFF2-40B4-BE49-F238E27FC236}">
                <a16:creationId xmlns:a16="http://schemas.microsoft.com/office/drawing/2014/main" id="{4D1DB187-B7BC-47EF-81B4-86880DDC15B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315EB44-D8A8-42A2-87B4-E776B77D964E}"/>
              </a:ext>
            </a:extLst>
          </p:cNvPr>
          <p:cNvSpPr>
            <a:spLocks noGrp="1"/>
          </p:cNvSpPr>
          <p:nvPr>
            <p:ph type="sldNum" sz="quarter" idx="12"/>
          </p:nvPr>
        </p:nvSpPr>
        <p:spPr/>
        <p:txBody>
          <a:bodyPr/>
          <a:lstStyle/>
          <a:p>
            <a:fld id="{AEFB9219-6DCD-41DC-823F-6B7614B8AAFB}" type="slidenum">
              <a:rPr lang="ru-RU" smtClean="0"/>
              <a:t>‹#›</a:t>
            </a:fld>
            <a:endParaRPr lang="ru-RU"/>
          </a:p>
        </p:txBody>
      </p:sp>
    </p:spTree>
    <p:extLst>
      <p:ext uri="{BB962C8B-B14F-4D97-AF65-F5344CB8AC3E}">
        <p14:creationId xmlns:p14="http://schemas.microsoft.com/office/powerpoint/2010/main" val="2690651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C27E39-7F3D-4E7F-9668-EF9507FA4346}"/>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EFCA81D4-0BCB-42ED-AC7A-E45FD3460AF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CCE0F1C-109C-4EA2-A65F-E09C6E55A1C9}"/>
              </a:ext>
            </a:extLst>
          </p:cNvPr>
          <p:cNvSpPr>
            <a:spLocks noGrp="1"/>
          </p:cNvSpPr>
          <p:nvPr>
            <p:ph type="dt" sz="half" idx="10"/>
          </p:nvPr>
        </p:nvSpPr>
        <p:spPr/>
        <p:txBody>
          <a:bodyPr/>
          <a:lstStyle/>
          <a:p>
            <a:fld id="{EA4C4ABE-3AB2-4760-AE95-817E917DACAD}" type="datetimeFigureOut">
              <a:rPr lang="ru-RU" smtClean="0"/>
              <a:t>16.04.2022</a:t>
            </a:fld>
            <a:endParaRPr lang="ru-RU"/>
          </a:p>
        </p:txBody>
      </p:sp>
      <p:sp>
        <p:nvSpPr>
          <p:cNvPr id="5" name="Нижний колонтитул 4">
            <a:extLst>
              <a:ext uri="{FF2B5EF4-FFF2-40B4-BE49-F238E27FC236}">
                <a16:creationId xmlns:a16="http://schemas.microsoft.com/office/drawing/2014/main" id="{D15594AD-D178-48AF-8C58-D05C74CDF7E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E510DED-63B7-48D8-9E06-A662429C8B11}"/>
              </a:ext>
            </a:extLst>
          </p:cNvPr>
          <p:cNvSpPr>
            <a:spLocks noGrp="1"/>
          </p:cNvSpPr>
          <p:nvPr>
            <p:ph type="sldNum" sz="quarter" idx="12"/>
          </p:nvPr>
        </p:nvSpPr>
        <p:spPr/>
        <p:txBody>
          <a:bodyPr/>
          <a:lstStyle/>
          <a:p>
            <a:fld id="{AEFB9219-6DCD-41DC-823F-6B7614B8AAFB}" type="slidenum">
              <a:rPr lang="ru-RU" smtClean="0"/>
              <a:t>‹#›</a:t>
            </a:fld>
            <a:endParaRPr lang="ru-RU"/>
          </a:p>
        </p:txBody>
      </p:sp>
    </p:spTree>
    <p:extLst>
      <p:ext uri="{BB962C8B-B14F-4D97-AF65-F5344CB8AC3E}">
        <p14:creationId xmlns:p14="http://schemas.microsoft.com/office/powerpoint/2010/main" val="2576477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660AC84A-7B23-4D54-A9DB-161407CE687A}"/>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316E8208-861E-4EF3-816E-6E44D756E87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805B6CA-BF28-4CFD-BE93-F003DA31D8CB}"/>
              </a:ext>
            </a:extLst>
          </p:cNvPr>
          <p:cNvSpPr>
            <a:spLocks noGrp="1"/>
          </p:cNvSpPr>
          <p:nvPr>
            <p:ph type="dt" sz="half" idx="10"/>
          </p:nvPr>
        </p:nvSpPr>
        <p:spPr/>
        <p:txBody>
          <a:bodyPr/>
          <a:lstStyle/>
          <a:p>
            <a:fld id="{EA4C4ABE-3AB2-4760-AE95-817E917DACAD}" type="datetimeFigureOut">
              <a:rPr lang="ru-RU" smtClean="0"/>
              <a:t>16.04.2022</a:t>
            </a:fld>
            <a:endParaRPr lang="ru-RU"/>
          </a:p>
        </p:txBody>
      </p:sp>
      <p:sp>
        <p:nvSpPr>
          <p:cNvPr id="5" name="Нижний колонтитул 4">
            <a:extLst>
              <a:ext uri="{FF2B5EF4-FFF2-40B4-BE49-F238E27FC236}">
                <a16:creationId xmlns:a16="http://schemas.microsoft.com/office/drawing/2014/main" id="{DE0D3FC2-39D2-49CB-BDCD-4237856A193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1D15A0C-6D58-410E-A92A-3BB23112C172}"/>
              </a:ext>
            </a:extLst>
          </p:cNvPr>
          <p:cNvSpPr>
            <a:spLocks noGrp="1"/>
          </p:cNvSpPr>
          <p:nvPr>
            <p:ph type="sldNum" sz="quarter" idx="12"/>
          </p:nvPr>
        </p:nvSpPr>
        <p:spPr/>
        <p:txBody>
          <a:bodyPr/>
          <a:lstStyle/>
          <a:p>
            <a:fld id="{AEFB9219-6DCD-41DC-823F-6B7614B8AAFB}" type="slidenum">
              <a:rPr lang="ru-RU" smtClean="0"/>
              <a:t>‹#›</a:t>
            </a:fld>
            <a:endParaRPr lang="ru-RU"/>
          </a:p>
        </p:txBody>
      </p:sp>
    </p:spTree>
    <p:extLst>
      <p:ext uri="{BB962C8B-B14F-4D97-AF65-F5344CB8AC3E}">
        <p14:creationId xmlns:p14="http://schemas.microsoft.com/office/powerpoint/2010/main" val="718308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Пользовательский макет">
    <p:bg>
      <p:bgPr>
        <a:solidFill>
          <a:schemeClr val="accent2"/>
        </a:solidFill>
        <a:effectLst/>
      </p:bgPr>
    </p:bg>
    <p:spTree>
      <p:nvGrpSpPr>
        <p:cNvPr id="1" name=""/>
        <p:cNvGrpSpPr/>
        <p:nvPr/>
      </p:nvGrpSpPr>
      <p:grpSpPr>
        <a:xfrm>
          <a:off x="0" y="0"/>
          <a:ext cx="0" cy="0"/>
          <a:chOff x="0" y="0"/>
          <a:chExt cx="0" cy="0"/>
        </a:xfrm>
      </p:grpSpPr>
      <p:sp>
        <p:nvSpPr>
          <p:cNvPr id="6" name="Прямоугольник 5">
            <a:extLst>
              <a:ext uri="{FF2B5EF4-FFF2-40B4-BE49-F238E27FC236}">
                <a16:creationId xmlns:a16="http://schemas.microsoft.com/office/drawing/2014/main" id="{A63AF58E-CCD9-4DE6-A7E2-26BDC09F1509}"/>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Заголовок 6">
            <a:extLst>
              <a:ext uri="{FF2B5EF4-FFF2-40B4-BE49-F238E27FC236}">
                <a16:creationId xmlns:a16="http://schemas.microsoft.com/office/drawing/2014/main" id="{4041BA97-BAD9-4001-9506-E11005E18490}"/>
              </a:ext>
            </a:extLst>
          </p:cNvPr>
          <p:cNvSpPr>
            <a:spLocks noGrp="1"/>
          </p:cNvSpPr>
          <p:nvPr>
            <p:ph type="title"/>
          </p:nvPr>
        </p:nvSpPr>
        <p:spPr>
          <a:xfrm>
            <a:off x="380999" y="365125"/>
            <a:ext cx="11475001" cy="1325563"/>
          </a:xfrm>
        </p:spPr>
        <p:txBody>
          <a:bodyPr/>
          <a:lstStyle>
            <a:lvl1pPr>
              <a:defRPr b="1">
                <a:solidFill>
                  <a:schemeClr val="bg1"/>
                </a:solidFill>
              </a:defRPr>
            </a:lvl1pPr>
          </a:lstStyle>
          <a:p>
            <a:r>
              <a:rPr lang="ru-RU" dirty="0"/>
              <a:t>Образец заголовка</a:t>
            </a:r>
          </a:p>
        </p:txBody>
      </p:sp>
      <p:sp>
        <p:nvSpPr>
          <p:cNvPr id="12" name="Текст 11">
            <a:extLst>
              <a:ext uri="{FF2B5EF4-FFF2-40B4-BE49-F238E27FC236}">
                <a16:creationId xmlns:a16="http://schemas.microsoft.com/office/drawing/2014/main" id="{224D964D-FD5B-48F5-8B18-EACAC6049227}"/>
              </a:ext>
            </a:extLst>
          </p:cNvPr>
          <p:cNvSpPr>
            <a:spLocks noGrp="1"/>
          </p:cNvSpPr>
          <p:nvPr>
            <p:ph type="body" sz="quarter" idx="10"/>
          </p:nvPr>
        </p:nvSpPr>
        <p:spPr>
          <a:xfrm>
            <a:off x="380999" y="1836737"/>
            <a:ext cx="11530013" cy="1022349"/>
          </a:xfrm>
        </p:spPr>
        <p:txBody>
          <a:bodyPr/>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3" name="Таблица 2">
            <a:extLst>
              <a:ext uri="{FF2B5EF4-FFF2-40B4-BE49-F238E27FC236}">
                <a16:creationId xmlns:a16="http://schemas.microsoft.com/office/drawing/2014/main" id="{957B8229-3341-4204-ABAC-7770516A4EC8}"/>
              </a:ext>
            </a:extLst>
          </p:cNvPr>
          <p:cNvSpPr>
            <a:spLocks noGrp="1"/>
          </p:cNvSpPr>
          <p:nvPr>
            <p:ph type="tbl" sz="quarter" idx="11"/>
          </p:nvPr>
        </p:nvSpPr>
        <p:spPr>
          <a:xfrm>
            <a:off x="280988" y="2713037"/>
            <a:ext cx="11630512" cy="3779838"/>
          </a:xfrm>
        </p:spPr>
        <p:txBody>
          <a:bodyPr/>
          <a:lstStyle/>
          <a:p>
            <a:endParaRPr lang="ru-RU"/>
          </a:p>
        </p:txBody>
      </p:sp>
    </p:spTree>
    <p:extLst>
      <p:ext uri="{BB962C8B-B14F-4D97-AF65-F5344CB8AC3E}">
        <p14:creationId xmlns:p14="http://schemas.microsoft.com/office/powerpoint/2010/main" val="4181872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E359AD-D581-4F32-8D7B-5A7303ACA5A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6B34C58F-C553-4C59-A9E5-5639B012FC8C}"/>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21C6E13-94F1-4E84-9F27-B4C3B0943FB9}"/>
              </a:ext>
            </a:extLst>
          </p:cNvPr>
          <p:cNvSpPr>
            <a:spLocks noGrp="1"/>
          </p:cNvSpPr>
          <p:nvPr>
            <p:ph type="dt" sz="half" idx="10"/>
          </p:nvPr>
        </p:nvSpPr>
        <p:spPr/>
        <p:txBody>
          <a:bodyPr/>
          <a:lstStyle/>
          <a:p>
            <a:fld id="{EA4C4ABE-3AB2-4760-AE95-817E917DACAD}" type="datetimeFigureOut">
              <a:rPr lang="ru-RU" smtClean="0"/>
              <a:t>16.04.2022</a:t>
            </a:fld>
            <a:endParaRPr lang="ru-RU"/>
          </a:p>
        </p:txBody>
      </p:sp>
      <p:sp>
        <p:nvSpPr>
          <p:cNvPr id="5" name="Нижний колонтитул 4">
            <a:extLst>
              <a:ext uri="{FF2B5EF4-FFF2-40B4-BE49-F238E27FC236}">
                <a16:creationId xmlns:a16="http://schemas.microsoft.com/office/drawing/2014/main" id="{E56272E1-B1DF-4FBD-A0FD-492ABFCAC34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F4DEC83-DAA5-4C6D-8D4B-BF03457A3CDC}"/>
              </a:ext>
            </a:extLst>
          </p:cNvPr>
          <p:cNvSpPr>
            <a:spLocks noGrp="1"/>
          </p:cNvSpPr>
          <p:nvPr>
            <p:ph type="sldNum" sz="quarter" idx="12"/>
          </p:nvPr>
        </p:nvSpPr>
        <p:spPr/>
        <p:txBody>
          <a:bodyPr/>
          <a:lstStyle/>
          <a:p>
            <a:fld id="{AEFB9219-6DCD-41DC-823F-6B7614B8AAFB}" type="slidenum">
              <a:rPr lang="ru-RU" smtClean="0"/>
              <a:t>‹#›</a:t>
            </a:fld>
            <a:endParaRPr lang="ru-RU"/>
          </a:p>
        </p:txBody>
      </p:sp>
    </p:spTree>
    <p:extLst>
      <p:ext uri="{BB962C8B-B14F-4D97-AF65-F5344CB8AC3E}">
        <p14:creationId xmlns:p14="http://schemas.microsoft.com/office/powerpoint/2010/main" val="1508186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92E189-CF27-420A-85D2-E5876822A388}"/>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E0D5A772-C4C8-4E08-B48F-8CD51F434D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27BC306F-4EA4-496E-A1CA-5F6823D5171B}"/>
              </a:ext>
            </a:extLst>
          </p:cNvPr>
          <p:cNvSpPr>
            <a:spLocks noGrp="1"/>
          </p:cNvSpPr>
          <p:nvPr>
            <p:ph type="dt" sz="half" idx="10"/>
          </p:nvPr>
        </p:nvSpPr>
        <p:spPr/>
        <p:txBody>
          <a:bodyPr/>
          <a:lstStyle/>
          <a:p>
            <a:fld id="{EA4C4ABE-3AB2-4760-AE95-817E917DACAD}" type="datetimeFigureOut">
              <a:rPr lang="ru-RU" smtClean="0"/>
              <a:t>16.04.2022</a:t>
            </a:fld>
            <a:endParaRPr lang="ru-RU"/>
          </a:p>
        </p:txBody>
      </p:sp>
      <p:sp>
        <p:nvSpPr>
          <p:cNvPr id="5" name="Нижний колонтитул 4">
            <a:extLst>
              <a:ext uri="{FF2B5EF4-FFF2-40B4-BE49-F238E27FC236}">
                <a16:creationId xmlns:a16="http://schemas.microsoft.com/office/drawing/2014/main" id="{4A464ED1-21C8-4BCE-AF1A-B821DC4C60C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4936C59-1F73-4222-8ED4-BF5683B475CE}"/>
              </a:ext>
            </a:extLst>
          </p:cNvPr>
          <p:cNvSpPr>
            <a:spLocks noGrp="1"/>
          </p:cNvSpPr>
          <p:nvPr>
            <p:ph type="sldNum" sz="quarter" idx="12"/>
          </p:nvPr>
        </p:nvSpPr>
        <p:spPr/>
        <p:txBody>
          <a:bodyPr/>
          <a:lstStyle/>
          <a:p>
            <a:fld id="{AEFB9219-6DCD-41DC-823F-6B7614B8AAFB}" type="slidenum">
              <a:rPr lang="ru-RU" smtClean="0"/>
              <a:t>‹#›</a:t>
            </a:fld>
            <a:endParaRPr lang="ru-RU"/>
          </a:p>
        </p:txBody>
      </p:sp>
    </p:spTree>
    <p:extLst>
      <p:ext uri="{BB962C8B-B14F-4D97-AF65-F5344CB8AC3E}">
        <p14:creationId xmlns:p14="http://schemas.microsoft.com/office/powerpoint/2010/main" val="3389136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FE85C9-EC20-436D-BAE5-2C4F1243696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C8B4579-DA0D-40FA-BCCC-F526B965EC03}"/>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A596D469-6CF6-494C-A1D2-E70D422036F3}"/>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1BA158C2-021E-481A-885A-9D0352A2C2FC}"/>
              </a:ext>
            </a:extLst>
          </p:cNvPr>
          <p:cNvSpPr>
            <a:spLocks noGrp="1"/>
          </p:cNvSpPr>
          <p:nvPr>
            <p:ph type="dt" sz="half" idx="10"/>
          </p:nvPr>
        </p:nvSpPr>
        <p:spPr/>
        <p:txBody>
          <a:bodyPr/>
          <a:lstStyle/>
          <a:p>
            <a:fld id="{EA4C4ABE-3AB2-4760-AE95-817E917DACAD}" type="datetimeFigureOut">
              <a:rPr lang="ru-RU" smtClean="0"/>
              <a:t>16.04.2022</a:t>
            </a:fld>
            <a:endParaRPr lang="ru-RU"/>
          </a:p>
        </p:txBody>
      </p:sp>
      <p:sp>
        <p:nvSpPr>
          <p:cNvPr id="6" name="Нижний колонтитул 5">
            <a:extLst>
              <a:ext uri="{FF2B5EF4-FFF2-40B4-BE49-F238E27FC236}">
                <a16:creationId xmlns:a16="http://schemas.microsoft.com/office/drawing/2014/main" id="{6262E538-35FF-491E-A7A3-82618B2A1B7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9A63556A-DAAA-4C39-BCB7-91D7999A4965}"/>
              </a:ext>
            </a:extLst>
          </p:cNvPr>
          <p:cNvSpPr>
            <a:spLocks noGrp="1"/>
          </p:cNvSpPr>
          <p:nvPr>
            <p:ph type="sldNum" sz="quarter" idx="12"/>
          </p:nvPr>
        </p:nvSpPr>
        <p:spPr/>
        <p:txBody>
          <a:bodyPr/>
          <a:lstStyle/>
          <a:p>
            <a:fld id="{AEFB9219-6DCD-41DC-823F-6B7614B8AAFB}" type="slidenum">
              <a:rPr lang="ru-RU" smtClean="0"/>
              <a:t>‹#›</a:t>
            </a:fld>
            <a:endParaRPr lang="ru-RU"/>
          </a:p>
        </p:txBody>
      </p:sp>
    </p:spTree>
    <p:extLst>
      <p:ext uri="{BB962C8B-B14F-4D97-AF65-F5344CB8AC3E}">
        <p14:creationId xmlns:p14="http://schemas.microsoft.com/office/powerpoint/2010/main" val="4210588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CEF1A4-36D4-4779-9E12-492529174E8A}"/>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0CF2FBDC-D97C-46B0-8030-D8E4C2D56A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E2B0FC86-B369-46C5-A7B8-B99B53D3F003}"/>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5B09F369-837B-4C2E-8FA2-9C1F1791CA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0AD0DC6A-000D-4F70-86B5-771632A54A25}"/>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0A301BC7-CB1F-4DBC-A2EB-9670C3B61945}"/>
              </a:ext>
            </a:extLst>
          </p:cNvPr>
          <p:cNvSpPr>
            <a:spLocks noGrp="1"/>
          </p:cNvSpPr>
          <p:nvPr>
            <p:ph type="dt" sz="half" idx="10"/>
          </p:nvPr>
        </p:nvSpPr>
        <p:spPr/>
        <p:txBody>
          <a:bodyPr/>
          <a:lstStyle/>
          <a:p>
            <a:fld id="{EA4C4ABE-3AB2-4760-AE95-817E917DACAD}" type="datetimeFigureOut">
              <a:rPr lang="ru-RU" smtClean="0"/>
              <a:t>16.04.2022</a:t>
            </a:fld>
            <a:endParaRPr lang="ru-RU"/>
          </a:p>
        </p:txBody>
      </p:sp>
      <p:sp>
        <p:nvSpPr>
          <p:cNvPr id="8" name="Нижний колонтитул 7">
            <a:extLst>
              <a:ext uri="{FF2B5EF4-FFF2-40B4-BE49-F238E27FC236}">
                <a16:creationId xmlns:a16="http://schemas.microsoft.com/office/drawing/2014/main" id="{EB548F8B-02D5-4903-9013-3F583D64FB4E}"/>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F12BB498-3D96-439C-AB4D-8E8D73EDABB7}"/>
              </a:ext>
            </a:extLst>
          </p:cNvPr>
          <p:cNvSpPr>
            <a:spLocks noGrp="1"/>
          </p:cNvSpPr>
          <p:nvPr>
            <p:ph type="sldNum" sz="quarter" idx="12"/>
          </p:nvPr>
        </p:nvSpPr>
        <p:spPr/>
        <p:txBody>
          <a:bodyPr/>
          <a:lstStyle/>
          <a:p>
            <a:fld id="{AEFB9219-6DCD-41DC-823F-6B7614B8AAFB}" type="slidenum">
              <a:rPr lang="ru-RU" smtClean="0"/>
              <a:t>‹#›</a:t>
            </a:fld>
            <a:endParaRPr lang="ru-RU"/>
          </a:p>
        </p:txBody>
      </p:sp>
    </p:spTree>
    <p:extLst>
      <p:ext uri="{BB962C8B-B14F-4D97-AF65-F5344CB8AC3E}">
        <p14:creationId xmlns:p14="http://schemas.microsoft.com/office/powerpoint/2010/main" val="1419679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229087-FCBB-470F-B429-7A680B520048}"/>
              </a:ext>
            </a:extLst>
          </p:cNvPr>
          <p:cNvSpPr>
            <a:spLocks noGrp="1"/>
          </p:cNvSpPr>
          <p:nvPr>
            <p:ph type="title"/>
          </p:nvPr>
        </p:nvSpPr>
        <p:spPr/>
        <p:txBody>
          <a:bodyPr/>
          <a:lstStyle/>
          <a:p>
            <a:r>
              <a:rPr lang="ru-RU"/>
              <a:t>Образец заголовка</a:t>
            </a:r>
          </a:p>
        </p:txBody>
      </p:sp>
    </p:spTree>
    <p:extLst>
      <p:ext uri="{BB962C8B-B14F-4D97-AF65-F5344CB8AC3E}">
        <p14:creationId xmlns:p14="http://schemas.microsoft.com/office/powerpoint/2010/main" val="4120036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229087-FCBB-470F-B429-7A680B520048}"/>
              </a:ext>
            </a:extLst>
          </p:cNvPr>
          <p:cNvSpPr>
            <a:spLocks noGrp="1"/>
          </p:cNvSpPr>
          <p:nvPr>
            <p:ph type="title"/>
          </p:nvPr>
        </p:nvSpPr>
        <p:spPr/>
        <p:txBody>
          <a:bodyPr/>
          <a:lstStyle/>
          <a:p>
            <a:r>
              <a:rPr lang="ru-RU"/>
              <a:t>Образец заголовка</a:t>
            </a:r>
          </a:p>
        </p:txBody>
      </p:sp>
      <p:sp>
        <p:nvSpPr>
          <p:cNvPr id="6" name="Полилиния: фигура 5">
            <a:extLst>
              <a:ext uri="{FF2B5EF4-FFF2-40B4-BE49-F238E27FC236}">
                <a16:creationId xmlns:a16="http://schemas.microsoft.com/office/drawing/2014/main" id="{E1A572D3-4DA6-4192-BFF8-8B6EB79AD353}"/>
              </a:ext>
            </a:extLst>
          </p:cNvPr>
          <p:cNvSpPr/>
          <p:nvPr userDrawn="1"/>
        </p:nvSpPr>
        <p:spPr>
          <a:xfrm>
            <a:off x="0" y="6534000"/>
            <a:ext cx="3396000" cy="324000"/>
          </a:xfrm>
          <a:custGeom>
            <a:avLst/>
            <a:gdLst>
              <a:gd name="connsiteX0" fmla="*/ 0 w 3396000"/>
              <a:gd name="connsiteY0" fmla="*/ 0 h 324000"/>
              <a:gd name="connsiteX1" fmla="*/ 3216000 w 3396000"/>
              <a:gd name="connsiteY1" fmla="*/ 0 h 324000"/>
              <a:gd name="connsiteX2" fmla="*/ 3396000 w 3396000"/>
              <a:gd name="connsiteY2" fmla="*/ 324000 h 324000"/>
              <a:gd name="connsiteX3" fmla="*/ 3216000 w 3396000"/>
              <a:gd name="connsiteY3" fmla="*/ 324000 h 324000"/>
              <a:gd name="connsiteX4" fmla="*/ 3036000 w 3396000"/>
              <a:gd name="connsiteY4" fmla="*/ 324000 h 324000"/>
              <a:gd name="connsiteX5" fmla="*/ 0 w 3396000"/>
              <a:gd name="connsiteY5" fmla="*/ 324000 h 32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96000" h="324000">
                <a:moveTo>
                  <a:pt x="0" y="0"/>
                </a:moveTo>
                <a:lnTo>
                  <a:pt x="3216000" y="0"/>
                </a:lnTo>
                <a:lnTo>
                  <a:pt x="3396000" y="324000"/>
                </a:lnTo>
                <a:lnTo>
                  <a:pt x="3216000" y="324000"/>
                </a:lnTo>
                <a:lnTo>
                  <a:pt x="3036000" y="324000"/>
                </a:lnTo>
                <a:lnTo>
                  <a:pt x="0" y="324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ru-RU"/>
          </a:p>
        </p:txBody>
      </p:sp>
      <p:sp>
        <p:nvSpPr>
          <p:cNvPr id="8" name="Текст 7">
            <a:extLst>
              <a:ext uri="{FF2B5EF4-FFF2-40B4-BE49-F238E27FC236}">
                <a16:creationId xmlns:a16="http://schemas.microsoft.com/office/drawing/2014/main" id="{BF8DA119-664A-4591-A005-453FEF365E8C}"/>
              </a:ext>
            </a:extLst>
          </p:cNvPr>
          <p:cNvSpPr>
            <a:spLocks noGrp="1"/>
          </p:cNvSpPr>
          <p:nvPr>
            <p:ph type="body" sz="quarter" idx="10"/>
          </p:nvPr>
        </p:nvSpPr>
        <p:spPr>
          <a:xfrm>
            <a:off x="838200" y="2168525"/>
            <a:ext cx="10515600" cy="4095750"/>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1037563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5EB3FA51-943B-4086-A25F-C0E65DD3692C}"/>
              </a:ext>
            </a:extLst>
          </p:cNvPr>
          <p:cNvSpPr>
            <a:spLocks noGrp="1"/>
          </p:cNvSpPr>
          <p:nvPr>
            <p:ph type="title"/>
          </p:nvPr>
        </p:nvSpPr>
        <p:spPr>
          <a:xfrm>
            <a:off x="5331000" y="279000"/>
            <a:ext cx="6570000" cy="993875"/>
          </a:xfrm>
        </p:spPr>
        <p:txBody>
          <a:bodyPr/>
          <a:lstStyle/>
          <a:p>
            <a:r>
              <a:rPr lang="ru-RU"/>
              <a:t>Образец заголовка</a:t>
            </a:r>
          </a:p>
        </p:txBody>
      </p:sp>
      <p:sp>
        <p:nvSpPr>
          <p:cNvPr id="7" name="Текст 6">
            <a:extLst>
              <a:ext uri="{FF2B5EF4-FFF2-40B4-BE49-F238E27FC236}">
                <a16:creationId xmlns:a16="http://schemas.microsoft.com/office/drawing/2014/main" id="{B8B6AFF7-ABF1-4A29-84D5-00E32979F163}"/>
              </a:ext>
            </a:extLst>
          </p:cNvPr>
          <p:cNvSpPr>
            <a:spLocks noGrp="1"/>
          </p:cNvSpPr>
          <p:nvPr>
            <p:ph type="body" sz="quarter" idx="10"/>
          </p:nvPr>
        </p:nvSpPr>
        <p:spPr>
          <a:xfrm>
            <a:off x="5330825" y="1538288"/>
            <a:ext cx="6570663" cy="432117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9" name="Рисунок 8">
            <a:extLst>
              <a:ext uri="{FF2B5EF4-FFF2-40B4-BE49-F238E27FC236}">
                <a16:creationId xmlns:a16="http://schemas.microsoft.com/office/drawing/2014/main" id="{06DB0F6D-303F-4E81-A3D0-5C56453C23AE}"/>
              </a:ext>
            </a:extLst>
          </p:cNvPr>
          <p:cNvSpPr>
            <a:spLocks noGrp="1"/>
          </p:cNvSpPr>
          <p:nvPr>
            <p:ph type="pic" sz="quarter" idx="11"/>
          </p:nvPr>
        </p:nvSpPr>
        <p:spPr>
          <a:xfrm>
            <a:off x="246063" y="234000"/>
            <a:ext cx="2249487" cy="2609662"/>
          </a:xfrm>
        </p:spPr>
        <p:txBody>
          <a:bodyPr/>
          <a:lstStyle/>
          <a:p>
            <a:endParaRPr lang="ru-RU"/>
          </a:p>
        </p:txBody>
      </p:sp>
      <p:sp>
        <p:nvSpPr>
          <p:cNvPr id="11" name="Рисунок 8">
            <a:extLst>
              <a:ext uri="{FF2B5EF4-FFF2-40B4-BE49-F238E27FC236}">
                <a16:creationId xmlns:a16="http://schemas.microsoft.com/office/drawing/2014/main" id="{E19019EB-1908-499F-8DDD-57FCF302CFDE}"/>
              </a:ext>
            </a:extLst>
          </p:cNvPr>
          <p:cNvSpPr>
            <a:spLocks noGrp="1"/>
          </p:cNvSpPr>
          <p:nvPr>
            <p:ph type="pic" sz="quarter" idx="13"/>
          </p:nvPr>
        </p:nvSpPr>
        <p:spPr>
          <a:xfrm>
            <a:off x="252780" y="3113662"/>
            <a:ext cx="2249487" cy="3284662"/>
          </a:xfrm>
        </p:spPr>
        <p:txBody>
          <a:bodyPr/>
          <a:lstStyle/>
          <a:p>
            <a:endParaRPr lang="ru-RU" dirty="0"/>
          </a:p>
        </p:txBody>
      </p:sp>
      <p:sp>
        <p:nvSpPr>
          <p:cNvPr id="12" name="Рисунок 8">
            <a:extLst>
              <a:ext uri="{FF2B5EF4-FFF2-40B4-BE49-F238E27FC236}">
                <a16:creationId xmlns:a16="http://schemas.microsoft.com/office/drawing/2014/main" id="{42858865-2D1D-4E01-A5ED-8E9703C3F9F8}"/>
              </a:ext>
            </a:extLst>
          </p:cNvPr>
          <p:cNvSpPr>
            <a:spLocks noGrp="1"/>
          </p:cNvSpPr>
          <p:nvPr>
            <p:ph type="pic" sz="quarter" idx="14"/>
          </p:nvPr>
        </p:nvSpPr>
        <p:spPr>
          <a:xfrm>
            <a:off x="2791802" y="549000"/>
            <a:ext cx="2249487" cy="3284662"/>
          </a:xfrm>
        </p:spPr>
        <p:txBody>
          <a:bodyPr/>
          <a:lstStyle/>
          <a:p>
            <a:endParaRPr lang="ru-RU" dirty="0"/>
          </a:p>
        </p:txBody>
      </p:sp>
      <p:sp>
        <p:nvSpPr>
          <p:cNvPr id="13" name="Рисунок 8">
            <a:extLst>
              <a:ext uri="{FF2B5EF4-FFF2-40B4-BE49-F238E27FC236}">
                <a16:creationId xmlns:a16="http://schemas.microsoft.com/office/drawing/2014/main" id="{E2644163-594C-4D16-97AD-5643AA6E3E02}"/>
              </a:ext>
            </a:extLst>
          </p:cNvPr>
          <p:cNvSpPr>
            <a:spLocks noGrp="1"/>
          </p:cNvSpPr>
          <p:nvPr>
            <p:ph type="pic" sz="quarter" idx="15"/>
          </p:nvPr>
        </p:nvSpPr>
        <p:spPr>
          <a:xfrm>
            <a:off x="2791802" y="4095550"/>
            <a:ext cx="2249487" cy="2609662"/>
          </a:xfrm>
        </p:spPr>
        <p:txBody>
          <a:bodyPr/>
          <a:lstStyle/>
          <a:p>
            <a:endParaRPr lang="ru-RU"/>
          </a:p>
        </p:txBody>
      </p:sp>
    </p:spTree>
    <p:extLst>
      <p:ext uri="{BB962C8B-B14F-4D97-AF65-F5344CB8AC3E}">
        <p14:creationId xmlns:p14="http://schemas.microsoft.com/office/powerpoint/2010/main" val="4153103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07E728-47D6-4475-94EF-3689685F2FE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8AF32C15-1300-464F-BA54-88642F54F7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E3ABC4BB-D24E-414A-9426-CF01BC1B30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6441789-CBAA-4724-8D24-AEFAEB111547}"/>
              </a:ext>
            </a:extLst>
          </p:cNvPr>
          <p:cNvSpPr>
            <a:spLocks noGrp="1"/>
          </p:cNvSpPr>
          <p:nvPr>
            <p:ph type="dt" sz="half" idx="10"/>
          </p:nvPr>
        </p:nvSpPr>
        <p:spPr/>
        <p:txBody>
          <a:bodyPr/>
          <a:lstStyle/>
          <a:p>
            <a:fld id="{EA4C4ABE-3AB2-4760-AE95-817E917DACAD}" type="datetimeFigureOut">
              <a:rPr lang="ru-RU" smtClean="0"/>
              <a:t>16.04.2022</a:t>
            </a:fld>
            <a:endParaRPr lang="ru-RU"/>
          </a:p>
        </p:txBody>
      </p:sp>
      <p:sp>
        <p:nvSpPr>
          <p:cNvPr id="6" name="Нижний колонтитул 5">
            <a:extLst>
              <a:ext uri="{FF2B5EF4-FFF2-40B4-BE49-F238E27FC236}">
                <a16:creationId xmlns:a16="http://schemas.microsoft.com/office/drawing/2014/main" id="{89E03F1F-5631-4AE9-84F5-166B1B54014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9AD6C9F5-D723-4000-88BA-417FC3BE6970}"/>
              </a:ext>
            </a:extLst>
          </p:cNvPr>
          <p:cNvSpPr>
            <a:spLocks noGrp="1"/>
          </p:cNvSpPr>
          <p:nvPr>
            <p:ph type="sldNum" sz="quarter" idx="12"/>
          </p:nvPr>
        </p:nvSpPr>
        <p:spPr/>
        <p:txBody>
          <a:bodyPr/>
          <a:lstStyle/>
          <a:p>
            <a:fld id="{AEFB9219-6DCD-41DC-823F-6B7614B8AAFB}" type="slidenum">
              <a:rPr lang="ru-RU" smtClean="0"/>
              <a:t>‹#›</a:t>
            </a:fld>
            <a:endParaRPr lang="ru-RU"/>
          </a:p>
        </p:txBody>
      </p:sp>
    </p:spTree>
    <p:extLst>
      <p:ext uri="{BB962C8B-B14F-4D97-AF65-F5344CB8AC3E}">
        <p14:creationId xmlns:p14="http://schemas.microsoft.com/office/powerpoint/2010/main" val="1095760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s://presentation-creation.ru/"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9A010C-DA26-43A3-A460-B317C2B3E4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5FCAD0C7-F3AF-4A99-B7A4-594FB878E7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1B9764E-3742-48FF-B875-763B97BD96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4C4ABE-3AB2-4760-AE95-817E917DACAD}" type="datetimeFigureOut">
              <a:rPr lang="ru-RU" smtClean="0"/>
              <a:t>16.04.2022</a:t>
            </a:fld>
            <a:endParaRPr lang="ru-RU"/>
          </a:p>
        </p:txBody>
      </p:sp>
      <p:sp>
        <p:nvSpPr>
          <p:cNvPr id="5" name="Нижний колонтитул 4">
            <a:extLst>
              <a:ext uri="{FF2B5EF4-FFF2-40B4-BE49-F238E27FC236}">
                <a16:creationId xmlns:a16="http://schemas.microsoft.com/office/drawing/2014/main" id="{76A3201E-2B60-46A4-8BD3-4AC0C01120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CB470D74-DAAC-4D19-ACF5-2EF1544C91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FB9219-6DCD-41DC-823F-6B7614B8AAFB}" type="slidenum">
              <a:rPr lang="ru-RU" smtClean="0"/>
              <a:t>‹#›</a:t>
            </a:fld>
            <a:endParaRPr lang="ru-RU"/>
          </a:p>
        </p:txBody>
      </p:sp>
      <p:pic>
        <p:nvPicPr>
          <p:cNvPr id="7" name="Рисунок 6">
            <a:hlinkClick r:id="rId15"/>
            <a:extLst>
              <a:ext uri="{FF2B5EF4-FFF2-40B4-BE49-F238E27FC236}">
                <a16:creationId xmlns:a16="http://schemas.microsoft.com/office/drawing/2014/main" id="{835B29EF-FFFB-41B4-9133-19FFA86AB342}"/>
              </a:ext>
            </a:extLst>
          </p:cNvPr>
          <p:cNvPicPr>
            <a:picLocks noChangeAspect="1"/>
          </p:cNvPicPr>
          <p:nvPr userDrawn="1"/>
        </p:nvPicPr>
        <p:blipFill>
          <a:blip r:embed="rId16">
            <a:extLst>
              <a:ext uri="{28A0092B-C50C-407E-A947-70E740481C1C}">
                <a14:useLocalDpi xmlns:a14="http://schemas.microsoft.com/office/drawing/2010/main"/>
              </a:ext>
            </a:extLst>
          </a:blip>
          <a:stretch>
            <a:fillRect/>
          </a:stretch>
        </p:blipFill>
        <p:spPr>
          <a:xfrm>
            <a:off x="-1194000" y="367393"/>
            <a:ext cx="757762" cy="757762"/>
          </a:xfrm>
          <a:prstGeom prst="rect">
            <a:avLst/>
          </a:prstGeom>
        </p:spPr>
      </p:pic>
    </p:spTree>
    <p:extLst>
      <p:ext uri="{BB962C8B-B14F-4D97-AF65-F5344CB8AC3E}">
        <p14:creationId xmlns:p14="http://schemas.microsoft.com/office/powerpoint/2010/main" val="1764170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1" r:id="rId6"/>
    <p:sldLayoutId id="2147483654" r:id="rId7"/>
    <p:sldLayoutId id="2147483655" r:id="rId8"/>
    <p:sldLayoutId id="2147483656" r:id="rId9"/>
    <p:sldLayoutId id="2147483657" r:id="rId10"/>
    <p:sldLayoutId id="2147483658" r:id="rId11"/>
    <p:sldLayoutId id="2147483659" r:id="rId12"/>
    <p:sldLayoutId id="214748366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9000" r="-16000"/>
          </a:stretch>
        </a:blipFill>
        <a:effectLst/>
      </p:bgPr>
    </p:bg>
    <p:spTree>
      <p:nvGrpSpPr>
        <p:cNvPr id="1" name=""/>
        <p:cNvGrpSpPr/>
        <p:nvPr/>
      </p:nvGrpSpPr>
      <p:grpSpPr>
        <a:xfrm>
          <a:off x="0" y="0"/>
          <a:ext cx="0" cy="0"/>
          <a:chOff x="0" y="0"/>
          <a:chExt cx="0" cy="0"/>
        </a:xfrm>
      </p:grpSpPr>
      <p:sp>
        <p:nvSpPr>
          <p:cNvPr id="20" name="Полилиния: фигура 19">
            <a:extLst>
              <a:ext uri="{FF2B5EF4-FFF2-40B4-BE49-F238E27FC236}">
                <a16:creationId xmlns:a16="http://schemas.microsoft.com/office/drawing/2014/main" id="{0C370953-F495-4EB6-B835-70A5E7B3F6EE}"/>
              </a:ext>
            </a:extLst>
          </p:cNvPr>
          <p:cNvSpPr/>
          <p:nvPr/>
        </p:nvSpPr>
        <p:spPr>
          <a:xfrm rot="10800000">
            <a:off x="0" y="-61352"/>
            <a:ext cx="7512001" cy="6976184"/>
          </a:xfrm>
          <a:custGeom>
            <a:avLst/>
            <a:gdLst>
              <a:gd name="connsiteX0" fmla="*/ 7512001 w 7512001"/>
              <a:gd name="connsiteY0" fmla="*/ 6976184 h 6976184"/>
              <a:gd name="connsiteX1" fmla="*/ 7471158 w 7512001"/>
              <a:gd name="connsiteY1" fmla="*/ 6914835 h 6976184"/>
              <a:gd name="connsiteX2" fmla="*/ 0 w 7512001"/>
              <a:gd name="connsiteY2" fmla="*/ 6914835 h 6976184"/>
              <a:gd name="connsiteX3" fmla="*/ 2882430 w 7512001"/>
              <a:gd name="connsiteY3" fmla="*/ 0 h 6976184"/>
              <a:gd name="connsiteX4" fmla="*/ 2920480 w 7512001"/>
              <a:gd name="connsiteY4" fmla="*/ 56832 h 6976184"/>
              <a:gd name="connsiteX5" fmla="*/ 7512001 w 7512001"/>
              <a:gd name="connsiteY5" fmla="*/ 56832 h 6976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12001" h="6976184">
                <a:moveTo>
                  <a:pt x="7512001" y="6976184"/>
                </a:moveTo>
                <a:lnTo>
                  <a:pt x="7471158" y="6914835"/>
                </a:lnTo>
                <a:lnTo>
                  <a:pt x="0" y="6914835"/>
                </a:lnTo>
                <a:lnTo>
                  <a:pt x="2882430" y="0"/>
                </a:lnTo>
                <a:lnTo>
                  <a:pt x="2920480" y="56832"/>
                </a:lnTo>
                <a:lnTo>
                  <a:pt x="7512001" y="56832"/>
                </a:lnTo>
                <a:close/>
              </a:path>
            </a:pathLst>
          </a:custGeom>
          <a:solidFill>
            <a:schemeClr val="accent2">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ru-RU" dirty="0"/>
          </a:p>
        </p:txBody>
      </p:sp>
      <p:sp>
        <p:nvSpPr>
          <p:cNvPr id="5" name="Прямоугольник 4">
            <a:extLst>
              <a:ext uri="{FF2B5EF4-FFF2-40B4-BE49-F238E27FC236}">
                <a16:creationId xmlns:a16="http://schemas.microsoft.com/office/drawing/2014/main" id="{ED43E661-D69B-4EC6-8FFE-EB226B9C184A}"/>
              </a:ext>
            </a:extLst>
          </p:cNvPr>
          <p:cNvSpPr/>
          <p:nvPr/>
        </p:nvSpPr>
        <p:spPr>
          <a:xfrm rot="1363364">
            <a:off x="5415611" y="2827379"/>
            <a:ext cx="569591" cy="4422544"/>
          </a:xfrm>
          <a:custGeom>
            <a:avLst/>
            <a:gdLst>
              <a:gd name="connsiteX0" fmla="*/ 0 w 540000"/>
              <a:gd name="connsiteY0" fmla="*/ 0 h 5400000"/>
              <a:gd name="connsiteX1" fmla="*/ 540000 w 540000"/>
              <a:gd name="connsiteY1" fmla="*/ 0 h 5400000"/>
              <a:gd name="connsiteX2" fmla="*/ 540000 w 540000"/>
              <a:gd name="connsiteY2" fmla="*/ 5400000 h 5400000"/>
              <a:gd name="connsiteX3" fmla="*/ 0 w 540000"/>
              <a:gd name="connsiteY3" fmla="*/ 5400000 h 5400000"/>
              <a:gd name="connsiteX4" fmla="*/ 0 w 540000"/>
              <a:gd name="connsiteY4" fmla="*/ 0 h 5400000"/>
              <a:gd name="connsiteX0" fmla="*/ 32 w 540000"/>
              <a:gd name="connsiteY0" fmla="*/ 222006 h 5400000"/>
              <a:gd name="connsiteX1" fmla="*/ 540000 w 540000"/>
              <a:gd name="connsiteY1" fmla="*/ 0 h 5400000"/>
              <a:gd name="connsiteX2" fmla="*/ 540000 w 540000"/>
              <a:gd name="connsiteY2" fmla="*/ 5400000 h 5400000"/>
              <a:gd name="connsiteX3" fmla="*/ 0 w 540000"/>
              <a:gd name="connsiteY3" fmla="*/ 5400000 h 5400000"/>
              <a:gd name="connsiteX4" fmla="*/ 32 w 540000"/>
              <a:gd name="connsiteY4" fmla="*/ 222006 h 5400000"/>
              <a:gd name="connsiteX0" fmla="*/ 32 w 569591"/>
              <a:gd name="connsiteY0" fmla="*/ 222006 h 5400000"/>
              <a:gd name="connsiteX1" fmla="*/ 540000 w 569591"/>
              <a:gd name="connsiteY1" fmla="*/ 0 h 5400000"/>
              <a:gd name="connsiteX2" fmla="*/ 569591 w 569591"/>
              <a:gd name="connsiteY2" fmla="*/ 5094866 h 5400000"/>
              <a:gd name="connsiteX3" fmla="*/ 0 w 569591"/>
              <a:gd name="connsiteY3" fmla="*/ 5400000 h 5400000"/>
              <a:gd name="connsiteX4" fmla="*/ 32 w 569591"/>
              <a:gd name="connsiteY4" fmla="*/ 222006 h 54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591" h="5400000">
                <a:moveTo>
                  <a:pt x="32" y="222006"/>
                </a:moveTo>
                <a:lnTo>
                  <a:pt x="540000" y="0"/>
                </a:lnTo>
                <a:lnTo>
                  <a:pt x="569591" y="5094866"/>
                </a:lnTo>
                <a:lnTo>
                  <a:pt x="0" y="5400000"/>
                </a:lnTo>
                <a:cubicBezTo>
                  <a:pt x="11" y="3674002"/>
                  <a:pt x="21" y="1948004"/>
                  <a:pt x="32" y="222006"/>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 name="Прямоугольник 5">
            <a:extLst>
              <a:ext uri="{FF2B5EF4-FFF2-40B4-BE49-F238E27FC236}">
                <a16:creationId xmlns:a16="http://schemas.microsoft.com/office/drawing/2014/main" id="{0E6B8E0E-916E-446C-8132-93622B2B0F73}"/>
              </a:ext>
            </a:extLst>
          </p:cNvPr>
          <p:cNvSpPr/>
          <p:nvPr/>
        </p:nvSpPr>
        <p:spPr>
          <a:xfrm rot="1363364">
            <a:off x="7198910" y="-421810"/>
            <a:ext cx="540000" cy="5176884"/>
          </a:xfrm>
          <a:custGeom>
            <a:avLst/>
            <a:gdLst>
              <a:gd name="connsiteX0" fmla="*/ 0 w 540000"/>
              <a:gd name="connsiteY0" fmla="*/ 0 h 5400000"/>
              <a:gd name="connsiteX1" fmla="*/ 540000 w 540000"/>
              <a:gd name="connsiteY1" fmla="*/ 0 h 5400000"/>
              <a:gd name="connsiteX2" fmla="*/ 540000 w 540000"/>
              <a:gd name="connsiteY2" fmla="*/ 5400000 h 5400000"/>
              <a:gd name="connsiteX3" fmla="*/ 0 w 540000"/>
              <a:gd name="connsiteY3" fmla="*/ 5400000 h 5400000"/>
              <a:gd name="connsiteX4" fmla="*/ 0 w 540000"/>
              <a:gd name="connsiteY4" fmla="*/ 0 h 5400000"/>
              <a:gd name="connsiteX0" fmla="*/ 0 w 540000"/>
              <a:gd name="connsiteY0" fmla="*/ 0 h 5400000"/>
              <a:gd name="connsiteX1" fmla="*/ 540000 w 540000"/>
              <a:gd name="connsiteY1" fmla="*/ 0 h 5400000"/>
              <a:gd name="connsiteX2" fmla="*/ 483936 w 540000"/>
              <a:gd name="connsiteY2" fmla="*/ 5266123 h 5400000"/>
              <a:gd name="connsiteX3" fmla="*/ 0 w 540000"/>
              <a:gd name="connsiteY3" fmla="*/ 5400000 h 5400000"/>
              <a:gd name="connsiteX4" fmla="*/ 0 w 540000"/>
              <a:gd name="connsiteY4" fmla="*/ 0 h 5400000"/>
              <a:gd name="connsiteX0" fmla="*/ 0 w 540000"/>
              <a:gd name="connsiteY0" fmla="*/ 0 h 5400000"/>
              <a:gd name="connsiteX1" fmla="*/ 540000 w 540000"/>
              <a:gd name="connsiteY1" fmla="*/ 0 h 5400000"/>
              <a:gd name="connsiteX2" fmla="*/ 457468 w 540000"/>
              <a:gd name="connsiteY2" fmla="*/ 5215249 h 5400000"/>
              <a:gd name="connsiteX3" fmla="*/ 0 w 540000"/>
              <a:gd name="connsiteY3" fmla="*/ 5400000 h 5400000"/>
              <a:gd name="connsiteX4" fmla="*/ 0 w 540000"/>
              <a:gd name="connsiteY4" fmla="*/ 0 h 5400000"/>
              <a:gd name="connsiteX0" fmla="*/ 0 w 540000"/>
              <a:gd name="connsiteY0" fmla="*/ 0 h 5400000"/>
              <a:gd name="connsiteX1" fmla="*/ 540000 w 540000"/>
              <a:gd name="connsiteY1" fmla="*/ 0 h 5400000"/>
              <a:gd name="connsiteX2" fmla="*/ 463701 w 540000"/>
              <a:gd name="connsiteY2" fmla="*/ 5217802 h 5400000"/>
              <a:gd name="connsiteX3" fmla="*/ 0 w 540000"/>
              <a:gd name="connsiteY3" fmla="*/ 5400000 h 5400000"/>
              <a:gd name="connsiteX4" fmla="*/ 0 w 540000"/>
              <a:gd name="connsiteY4" fmla="*/ 0 h 5400000"/>
              <a:gd name="connsiteX0" fmla="*/ 0 w 540000"/>
              <a:gd name="connsiteY0" fmla="*/ 0 h 5400000"/>
              <a:gd name="connsiteX1" fmla="*/ 540000 w 540000"/>
              <a:gd name="connsiteY1" fmla="*/ 0 h 5400000"/>
              <a:gd name="connsiteX2" fmla="*/ 467531 w 540000"/>
              <a:gd name="connsiteY2" fmla="*/ 5208453 h 5400000"/>
              <a:gd name="connsiteX3" fmla="*/ 0 w 540000"/>
              <a:gd name="connsiteY3" fmla="*/ 5400000 h 5400000"/>
              <a:gd name="connsiteX4" fmla="*/ 0 w 540000"/>
              <a:gd name="connsiteY4" fmla="*/ 0 h 5400000"/>
              <a:gd name="connsiteX0" fmla="*/ 0 w 540000"/>
              <a:gd name="connsiteY0" fmla="*/ 0 h 5400000"/>
              <a:gd name="connsiteX1" fmla="*/ 540000 w 540000"/>
              <a:gd name="connsiteY1" fmla="*/ 0 h 5400000"/>
              <a:gd name="connsiteX2" fmla="*/ 465692 w 540000"/>
              <a:gd name="connsiteY2" fmla="*/ 5204060 h 5400000"/>
              <a:gd name="connsiteX3" fmla="*/ 0 w 540000"/>
              <a:gd name="connsiteY3" fmla="*/ 5400000 h 5400000"/>
              <a:gd name="connsiteX4" fmla="*/ 0 w 540000"/>
              <a:gd name="connsiteY4" fmla="*/ 0 h 5400000"/>
              <a:gd name="connsiteX0" fmla="*/ 15764 w 540000"/>
              <a:gd name="connsiteY0" fmla="*/ 219317 h 5400000"/>
              <a:gd name="connsiteX1" fmla="*/ 540000 w 540000"/>
              <a:gd name="connsiteY1" fmla="*/ 0 h 5400000"/>
              <a:gd name="connsiteX2" fmla="*/ 465692 w 540000"/>
              <a:gd name="connsiteY2" fmla="*/ 5204060 h 5400000"/>
              <a:gd name="connsiteX3" fmla="*/ 0 w 540000"/>
              <a:gd name="connsiteY3" fmla="*/ 5400000 h 5400000"/>
              <a:gd name="connsiteX4" fmla="*/ 15764 w 540000"/>
              <a:gd name="connsiteY4" fmla="*/ 219317 h 54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0000" h="5400000">
                <a:moveTo>
                  <a:pt x="15764" y="219317"/>
                </a:moveTo>
                <a:lnTo>
                  <a:pt x="540000" y="0"/>
                </a:lnTo>
                <a:lnTo>
                  <a:pt x="465692" y="5204060"/>
                </a:lnTo>
                <a:lnTo>
                  <a:pt x="0" y="5400000"/>
                </a:lnTo>
                <a:cubicBezTo>
                  <a:pt x="5255" y="3673106"/>
                  <a:pt x="10509" y="1946211"/>
                  <a:pt x="15764" y="21931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Равнобедренный треугольник 6">
            <a:extLst>
              <a:ext uri="{FF2B5EF4-FFF2-40B4-BE49-F238E27FC236}">
                <a16:creationId xmlns:a16="http://schemas.microsoft.com/office/drawing/2014/main" id="{5DF29FB0-2825-4E75-80D6-FDFD8999BD20}"/>
              </a:ext>
            </a:extLst>
          </p:cNvPr>
          <p:cNvSpPr/>
          <p:nvPr/>
        </p:nvSpPr>
        <p:spPr>
          <a:xfrm>
            <a:off x="10437953" y="2895321"/>
            <a:ext cx="1754047" cy="3962679"/>
          </a:xfrm>
          <a:prstGeom prst="triangle">
            <a:avLst>
              <a:gd name="adj" fmla="val 1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 name="Прямоугольник 7">
            <a:extLst>
              <a:ext uri="{FF2B5EF4-FFF2-40B4-BE49-F238E27FC236}">
                <a16:creationId xmlns:a16="http://schemas.microsoft.com/office/drawing/2014/main" id="{6ECB0B55-440E-4270-872B-E946489FCA45}"/>
              </a:ext>
            </a:extLst>
          </p:cNvPr>
          <p:cNvSpPr/>
          <p:nvPr/>
        </p:nvSpPr>
        <p:spPr>
          <a:xfrm>
            <a:off x="200999" y="1989000"/>
            <a:ext cx="4790155" cy="74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TextBox 8">
            <a:extLst>
              <a:ext uri="{FF2B5EF4-FFF2-40B4-BE49-F238E27FC236}">
                <a16:creationId xmlns:a16="http://schemas.microsoft.com/office/drawing/2014/main" id="{17B0A06D-BE18-42F6-B6FD-5711770E378C}"/>
              </a:ext>
            </a:extLst>
          </p:cNvPr>
          <p:cNvSpPr txBox="1"/>
          <p:nvPr/>
        </p:nvSpPr>
        <p:spPr>
          <a:xfrm>
            <a:off x="73943" y="-199470"/>
            <a:ext cx="5044266" cy="2307600"/>
          </a:xfrm>
          <a:prstGeom prst="rect">
            <a:avLst/>
          </a:prstGeom>
          <a:noFill/>
        </p:spPr>
        <p:txBody>
          <a:bodyPr wrap="none" rtlCol="0">
            <a:spAutoFit/>
          </a:bodyPr>
          <a:lstStyle/>
          <a:p>
            <a:endParaRPr lang="en-US" sz="4800" dirty="0">
              <a:solidFill>
                <a:schemeClr val="bg1"/>
              </a:solidFill>
            </a:endParaRPr>
          </a:p>
          <a:p>
            <a:r>
              <a:rPr lang="en-US" sz="4800" dirty="0">
                <a:solidFill>
                  <a:schemeClr val="bg1"/>
                </a:solidFill>
              </a:rPr>
              <a:t>History of </a:t>
            </a:r>
          </a:p>
          <a:p>
            <a:r>
              <a:rPr lang="en-US" sz="4800" dirty="0">
                <a:solidFill>
                  <a:schemeClr val="bg1"/>
                </a:solidFill>
              </a:rPr>
              <a:t>Xiaomi Corporation</a:t>
            </a:r>
            <a:endParaRPr lang="ru-RU" sz="4800" dirty="0">
              <a:solidFill>
                <a:schemeClr val="bg1"/>
              </a:solidFill>
            </a:endParaRPr>
          </a:p>
        </p:txBody>
      </p:sp>
    </p:spTree>
    <p:extLst>
      <p:ext uri="{BB962C8B-B14F-4D97-AF65-F5344CB8AC3E}">
        <p14:creationId xmlns:p14="http://schemas.microsoft.com/office/powerpoint/2010/main" val="1843180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113EA309-4EA0-44E6-84DA-ADB331BC79E9}"/>
              </a:ext>
            </a:extLst>
          </p:cNvPr>
          <p:cNvPicPr>
            <a:picLocks noChangeAspect="1"/>
          </p:cNvPicPr>
          <p:nvPr/>
        </p:nvPicPr>
        <p:blipFill rotWithShape="1">
          <a:blip r:embed="rId2">
            <a:extLst>
              <a:ext uri="{28A0092B-C50C-407E-A947-70E740481C1C}">
                <a14:useLocalDpi xmlns:a14="http://schemas.microsoft.com/office/drawing/2010/main" val="0"/>
              </a:ext>
            </a:extLst>
          </a:blip>
          <a:srcRect r="1836"/>
          <a:stretch/>
        </p:blipFill>
        <p:spPr>
          <a:xfrm>
            <a:off x="-970271" y="984"/>
            <a:ext cx="8686272" cy="6858000"/>
          </a:xfrm>
          <a:prstGeom prst="rect">
            <a:avLst/>
          </a:prstGeom>
        </p:spPr>
      </p:pic>
      <p:sp>
        <p:nvSpPr>
          <p:cNvPr id="2" name="Равнобедренный треугольник 1">
            <a:extLst>
              <a:ext uri="{FF2B5EF4-FFF2-40B4-BE49-F238E27FC236}">
                <a16:creationId xmlns:a16="http://schemas.microsoft.com/office/drawing/2014/main" id="{10AE8C0C-EE6F-4C2C-BC7A-AC87DD90D236}"/>
              </a:ext>
            </a:extLst>
          </p:cNvPr>
          <p:cNvSpPr/>
          <p:nvPr/>
        </p:nvSpPr>
        <p:spPr>
          <a:xfrm>
            <a:off x="4116001" y="639000"/>
            <a:ext cx="6749999" cy="634499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a:extLst>
              <a:ext uri="{FF2B5EF4-FFF2-40B4-BE49-F238E27FC236}">
                <a16:creationId xmlns:a16="http://schemas.microsoft.com/office/drawing/2014/main" id="{0E6B8E0E-916E-446C-8132-93622B2B0F73}"/>
              </a:ext>
            </a:extLst>
          </p:cNvPr>
          <p:cNvSpPr/>
          <p:nvPr/>
        </p:nvSpPr>
        <p:spPr>
          <a:xfrm rot="1363364">
            <a:off x="6394095" y="-354265"/>
            <a:ext cx="511263" cy="5141117"/>
          </a:xfrm>
          <a:custGeom>
            <a:avLst/>
            <a:gdLst>
              <a:gd name="connsiteX0" fmla="*/ 0 w 540000"/>
              <a:gd name="connsiteY0" fmla="*/ 0 h 5400000"/>
              <a:gd name="connsiteX1" fmla="*/ 540000 w 540000"/>
              <a:gd name="connsiteY1" fmla="*/ 0 h 5400000"/>
              <a:gd name="connsiteX2" fmla="*/ 540000 w 540000"/>
              <a:gd name="connsiteY2" fmla="*/ 5400000 h 5400000"/>
              <a:gd name="connsiteX3" fmla="*/ 0 w 540000"/>
              <a:gd name="connsiteY3" fmla="*/ 5400000 h 5400000"/>
              <a:gd name="connsiteX4" fmla="*/ 0 w 540000"/>
              <a:gd name="connsiteY4" fmla="*/ 0 h 5400000"/>
              <a:gd name="connsiteX0" fmla="*/ 0 w 540000"/>
              <a:gd name="connsiteY0" fmla="*/ 0 h 5400000"/>
              <a:gd name="connsiteX1" fmla="*/ 540000 w 540000"/>
              <a:gd name="connsiteY1" fmla="*/ 0 h 5400000"/>
              <a:gd name="connsiteX2" fmla="*/ 483936 w 540000"/>
              <a:gd name="connsiteY2" fmla="*/ 5266123 h 5400000"/>
              <a:gd name="connsiteX3" fmla="*/ 0 w 540000"/>
              <a:gd name="connsiteY3" fmla="*/ 5400000 h 5400000"/>
              <a:gd name="connsiteX4" fmla="*/ 0 w 540000"/>
              <a:gd name="connsiteY4" fmla="*/ 0 h 5400000"/>
              <a:gd name="connsiteX0" fmla="*/ 0 w 540000"/>
              <a:gd name="connsiteY0" fmla="*/ 0 h 5400000"/>
              <a:gd name="connsiteX1" fmla="*/ 540000 w 540000"/>
              <a:gd name="connsiteY1" fmla="*/ 0 h 5400000"/>
              <a:gd name="connsiteX2" fmla="*/ 457468 w 540000"/>
              <a:gd name="connsiteY2" fmla="*/ 5215249 h 5400000"/>
              <a:gd name="connsiteX3" fmla="*/ 0 w 540000"/>
              <a:gd name="connsiteY3" fmla="*/ 5400000 h 5400000"/>
              <a:gd name="connsiteX4" fmla="*/ 0 w 540000"/>
              <a:gd name="connsiteY4" fmla="*/ 0 h 5400000"/>
              <a:gd name="connsiteX0" fmla="*/ 0 w 540000"/>
              <a:gd name="connsiteY0" fmla="*/ 0 h 5400000"/>
              <a:gd name="connsiteX1" fmla="*/ 540000 w 540000"/>
              <a:gd name="connsiteY1" fmla="*/ 0 h 5400000"/>
              <a:gd name="connsiteX2" fmla="*/ 463701 w 540000"/>
              <a:gd name="connsiteY2" fmla="*/ 5217802 h 5400000"/>
              <a:gd name="connsiteX3" fmla="*/ 0 w 540000"/>
              <a:gd name="connsiteY3" fmla="*/ 5400000 h 5400000"/>
              <a:gd name="connsiteX4" fmla="*/ 0 w 540000"/>
              <a:gd name="connsiteY4" fmla="*/ 0 h 5400000"/>
              <a:gd name="connsiteX0" fmla="*/ 0 w 540000"/>
              <a:gd name="connsiteY0" fmla="*/ 0 h 5400000"/>
              <a:gd name="connsiteX1" fmla="*/ 540000 w 540000"/>
              <a:gd name="connsiteY1" fmla="*/ 0 h 5400000"/>
              <a:gd name="connsiteX2" fmla="*/ 467531 w 540000"/>
              <a:gd name="connsiteY2" fmla="*/ 5208453 h 5400000"/>
              <a:gd name="connsiteX3" fmla="*/ 0 w 540000"/>
              <a:gd name="connsiteY3" fmla="*/ 5400000 h 5400000"/>
              <a:gd name="connsiteX4" fmla="*/ 0 w 540000"/>
              <a:gd name="connsiteY4" fmla="*/ 0 h 5400000"/>
              <a:gd name="connsiteX0" fmla="*/ 0 w 540000"/>
              <a:gd name="connsiteY0" fmla="*/ 0 h 5400000"/>
              <a:gd name="connsiteX1" fmla="*/ 540000 w 540000"/>
              <a:gd name="connsiteY1" fmla="*/ 0 h 5400000"/>
              <a:gd name="connsiteX2" fmla="*/ 465692 w 540000"/>
              <a:gd name="connsiteY2" fmla="*/ 5204060 h 5400000"/>
              <a:gd name="connsiteX3" fmla="*/ 0 w 540000"/>
              <a:gd name="connsiteY3" fmla="*/ 5400000 h 5400000"/>
              <a:gd name="connsiteX4" fmla="*/ 0 w 540000"/>
              <a:gd name="connsiteY4" fmla="*/ 0 h 5400000"/>
              <a:gd name="connsiteX0" fmla="*/ 36158 w 540000"/>
              <a:gd name="connsiteY0" fmla="*/ 233622 h 5400000"/>
              <a:gd name="connsiteX1" fmla="*/ 540000 w 540000"/>
              <a:gd name="connsiteY1" fmla="*/ 0 h 5400000"/>
              <a:gd name="connsiteX2" fmla="*/ 465692 w 540000"/>
              <a:gd name="connsiteY2" fmla="*/ 5204060 h 5400000"/>
              <a:gd name="connsiteX3" fmla="*/ 0 w 540000"/>
              <a:gd name="connsiteY3" fmla="*/ 5400000 h 5400000"/>
              <a:gd name="connsiteX4" fmla="*/ 36158 w 540000"/>
              <a:gd name="connsiteY4" fmla="*/ 233622 h 5400000"/>
              <a:gd name="connsiteX0" fmla="*/ 21991 w 540000"/>
              <a:gd name="connsiteY0" fmla="*/ 232632 h 5400000"/>
              <a:gd name="connsiteX1" fmla="*/ 540000 w 540000"/>
              <a:gd name="connsiteY1" fmla="*/ 0 h 5400000"/>
              <a:gd name="connsiteX2" fmla="*/ 465692 w 540000"/>
              <a:gd name="connsiteY2" fmla="*/ 5204060 h 5400000"/>
              <a:gd name="connsiteX3" fmla="*/ 0 w 540000"/>
              <a:gd name="connsiteY3" fmla="*/ 5400000 h 5400000"/>
              <a:gd name="connsiteX4" fmla="*/ 21991 w 540000"/>
              <a:gd name="connsiteY4" fmla="*/ 232632 h 5400000"/>
              <a:gd name="connsiteX0" fmla="*/ 21991 w 528835"/>
              <a:gd name="connsiteY0" fmla="*/ 191934 h 5359302"/>
              <a:gd name="connsiteX1" fmla="*/ 528835 w 528835"/>
              <a:gd name="connsiteY1" fmla="*/ 0 h 5359302"/>
              <a:gd name="connsiteX2" fmla="*/ 465692 w 528835"/>
              <a:gd name="connsiteY2" fmla="*/ 5163362 h 5359302"/>
              <a:gd name="connsiteX3" fmla="*/ 0 w 528835"/>
              <a:gd name="connsiteY3" fmla="*/ 5359302 h 5359302"/>
              <a:gd name="connsiteX4" fmla="*/ 21991 w 528835"/>
              <a:gd name="connsiteY4" fmla="*/ 191934 h 5359302"/>
              <a:gd name="connsiteX0" fmla="*/ 13681 w 528835"/>
              <a:gd name="connsiteY0" fmla="*/ 188390 h 5359302"/>
              <a:gd name="connsiteX1" fmla="*/ 528835 w 528835"/>
              <a:gd name="connsiteY1" fmla="*/ 0 h 5359302"/>
              <a:gd name="connsiteX2" fmla="*/ 465692 w 528835"/>
              <a:gd name="connsiteY2" fmla="*/ 5163362 h 5359302"/>
              <a:gd name="connsiteX3" fmla="*/ 0 w 528835"/>
              <a:gd name="connsiteY3" fmla="*/ 5359302 h 5359302"/>
              <a:gd name="connsiteX4" fmla="*/ 13681 w 528835"/>
              <a:gd name="connsiteY4" fmla="*/ 188390 h 5359302"/>
              <a:gd name="connsiteX0" fmla="*/ 13681 w 511263"/>
              <a:gd name="connsiteY0" fmla="*/ 180730 h 5351642"/>
              <a:gd name="connsiteX1" fmla="*/ 511263 w 511263"/>
              <a:gd name="connsiteY1" fmla="*/ 0 h 5351642"/>
              <a:gd name="connsiteX2" fmla="*/ 465692 w 511263"/>
              <a:gd name="connsiteY2" fmla="*/ 5155702 h 5351642"/>
              <a:gd name="connsiteX3" fmla="*/ 0 w 511263"/>
              <a:gd name="connsiteY3" fmla="*/ 5351642 h 5351642"/>
              <a:gd name="connsiteX4" fmla="*/ 13681 w 511263"/>
              <a:gd name="connsiteY4" fmla="*/ 180730 h 5351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1263" h="5351642">
                <a:moveTo>
                  <a:pt x="13681" y="180730"/>
                </a:moveTo>
                <a:lnTo>
                  <a:pt x="511263" y="0"/>
                </a:lnTo>
                <a:lnTo>
                  <a:pt x="465692" y="5155702"/>
                </a:lnTo>
                <a:lnTo>
                  <a:pt x="0" y="5351642"/>
                </a:lnTo>
                <a:cubicBezTo>
                  <a:pt x="7330" y="3629186"/>
                  <a:pt x="6351" y="1903186"/>
                  <a:pt x="13681" y="18073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 name="Прямоугольник 4">
            <a:extLst>
              <a:ext uri="{FF2B5EF4-FFF2-40B4-BE49-F238E27FC236}">
                <a16:creationId xmlns:a16="http://schemas.microsoft.com/office/drawing/2014/main" id="{ED43E661-D69B-4EC6-8FFE-EB226B9C184A}"/>
              </a:ext>
            </a:extLst>
          </p:cNvPr>
          <p:cNvSpPr/>
          <p:nvPr/>
        </p:nvSpPr>
        <p:spPr>
          <a:xfrm rot="1363364">
            <a:off x="4641529" y="2895559"/>
            <a:ext cx="532615" cy="4399242"/>
          </a:xfrm>
          <a:custGeom>
            <a:avLst/>
            <a:gdLst>
              <a:gd name="connsiteX0" fmla="*/ 0 w 540000"/>
              <a:gd name="connsiteY0" fmla="*/ 0 h 5400000"/>
              <a:gd name="connsiteX1" fmla="*/ 540000 w 540000"/>
              <a:gd name="connsiteY1" fmla="*/ 0 h 5400000"/>
              <a:gd name="connsiteX2" fmla="*/ 540000 w 540000"/>
              <a:gd name="connsiteY2" fmla="*/ 5400000 h 5400000"/>
              <a:gd name="connsiteX3" fmla="*/ 0 w 540000"/>
              <a:gd name="connsiteY3" fmla="*/ 5400000 h 5400000"/>
              <a:gd name="connsiteX4" fmla="*/ 0 w 540000"/>
              <a:gd name="connsiteY4" fmla="*/ 0 h 5400000"/>
              <a:gd name="connsiteX0" fmla="*/ 32 w 540000"/>
              <a:gd name="connsiteY0" fmla="*/ 222006 h 5400000"/>
              <a:gd name="connsiteX1" fmla="*/ 540000 w 540000"/>
              <a:gd name="connsiteY1" fmla="*/ 0 h 5400000"/>
              <a:gd name="connsiteX2" fmla="*/ 540000 w 540000"/>
              <a:gd name="connsiteY2" fmla="*/ 5400000 h 5400000"/>
              <a:gd name="connsiteX3" fmla="*/ 0 w 540000"/>
              <a:gd name="connsiteY3" fmla="*/ 5400000 h 5400000"/>
              <a:gd name="connsiteX4" fmla="*/ 32 w 540000"/>
              <a:gd name="connsiteY4" fmla="*/ 222006 h 5400000"/>
              <a:gd name="connsiteX0" fmla="*/ 32 w 540000"/>
              <a:gd name="connsiteY0" fmla="*/ 138230 h 5316224"/>
              <a:gd name="connsiteX1" fmla="*/ 537219 w 540000"/>
              <a:gd name="connsiteY1" fmla="*/ 0 h 5316224"/>
              <a:gd name="connsiteX2" fmla="*/ 540000 w 540000"/>
              <a:gd name="connsiteY2" fmla="*/ 5316224 h 5316224"/>
              <a:gd name="connsiteX3" fmla="*/ 0 w 540000"/>
              <a:gd name="connsiteY3" fmla="*/ 5316224 h 5316224"/>
              <a:gd name="connsiteX4" fmla="*/ 32 w 540000"/>
              <a:gd name="connsiteY4" fmla="*/ 138230 h 5316224"/>
              <a:gd name="connsiteX0" fmla="*/ 1332 w 540000"/>
              <a:gd name="connsiteY0" fmla="*/ 182433 h 5316224"/>
              <a:gd name="connsiteX1" fmla="*/ 537219 w 540000"/>
              <a:gd name="connsiteY1" fmla="*/ 0 h 5316224"/>
              <a:gd name="connsiteX2" fmla="*/ 540000 w 540000"/>
              <a:gd name="connsiteY2" fmla="*/ 5316224 h 5316224"/>
              <a:gd name="connsiteX3" fmla="*/ 0 w 540000"/>
              <a:gd name="connsiteY3" fmla="*/ 5316224 h 5316224"/>
              <a:gd name="connsiteX4" fmla="*/ 1332 w 540000"/>
              <a:gd name="connsiteY4" fmla="*/ 182433 h 5316224"/>
              <a:gd name="connsiteX0" fmla="*/ 1332 w 540000"/>
              <a:gd name="connsiteY0" fmla="*/ 197076 h 5330867"/>
              <a:gd name="connsiteX1" fmla="*/ 531087 w 540000"/>
              <a:gd name="connsiteY1" fmla="*/ 0 h 5330867"/>
              <a:gd name="connsiteX2" fmla="*/ 540000 w 540000"/>
              <a:gd name="connsiteY2" fmla="*/ 5330867 h 5330867"/>
              <a:gd name="connsiteX3" fmla="*/ 0 w 540000"/>
              <a:gd name="connsiteY3" fmla="*/ 5330867 h 5330867"/>
              <a:gd name="connsiteX4" fmla="*/ 1332 w 540000"/>
              <a:gd name="connsiteY4" fmla="*/ 197076 h 5330867"/>
              <a:gd name="connsiteX0" fmla="*/ 8892 w 540000"/>
              <a:gd name="connsiteY0" fmla="*/ 190468 h 5330867"/>
              <a:gd name="connsiteX1" fmla="*/ 531087 w 540000"/>
              <a:gd name="connsiteY1" fmla="*/ 0 h 5330867"/>
              <a:gd name="connsiteX2" fmla="*/ 540000 w 540000"/>
              <a:gd name="connsiteY2" fmla="*/ 5330867 h 5330867"/>
              <a:gd name="connsiteX3" fmla="*/ 0 w 540000"/>
              <a:gd name="connsiteY3" fmla="*/ 5330867 h 5330867"/>
              <a:gd name="connsiteX4" fmla="*/ 8892 w 540000"/>
              <a:gd name="connsiteY4" fmla="*/ 190468 h 5330867"/>
              <a:gd name="connsiteX0" fmla="*/ 8892 w 540000"/>
              <a:gd name="connsiteY0" fmla="*/ 178924 h 5319323"/>
              <a:gd name="connsiteX1" fmla="*/ 528177 w 540000"/>
              <a:gd name="connsiteY1" fmla="*/ 0 h 5319323"/>
              <a:gd name="connsiteX2" fmla="*/ 540000 w 540000"/>
              <a:gd name="connsiteY2" fmla="*/ 5319323 h 5319323"/>
              <a:gd name="connsiteX3" fmla="*/ 0 w 540000"/>
              <a:gd name="connsiteY3" fmla="*/ 5319323 h 5319323"/>
              <a:gd name="connsiteX4" fmla="*/ 8892 w 540000"/>
              <a:gd name="connsiteY4" fmla="*/ 178924 h 5319323"/>
              <a:gd name="connsiteX0" fmla="*/ 8892 w 532615"/>
              <a:gd name="connsiteY0" fmla="*/ 178924 h 5319323"/>
              <a:gd name="connsiteX1" fmla="*/ 528177 w 532615"/>
              <a:gd name="connsiteY1" fmla="*/ 0 h 5319323"/>
              <a:gd name="connsiteX2" fmla="*/ 532615 w 532615"/>
              <a:gd name="connsiteY2" fmla="*/ 5083327 h 5319323"/>
              <a:gd name="connsiteX3" fmla="*/ 0 w 532615"/>
              <a:gd name="connsiteY3" fmla="*/ 5319323 h 5319323"/>
              <a:gd name="connsiteX4" fmla="*/ 8892 w 532615"/>
              <a:gd name="connsiteY4" fmla="*/ 178924 h 5319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615" h="5319323">
                <a:moveTo>
                  <a:pt x="8892" y="178924"/>
                </a:moveTo>
                <a:lnTo>
                  <a:pt x="528177" y="0"/>
                </a:lnTo>
                <a:cubicBezTo>
                  <a:pt x="529656" y="1694442"/>
                  <a:pt x="531136" y="3388885"/>
                  <a:pt x="532615" y="5083327"/>
                </a:cubicBezTo>
                <a:lnTo>
                  <a:pt x="0" y="5319323"/>
                </a:lnTo>
                <a:cubicBezTo>
                  <a:pt x="11" y="3593325"/>
                  <a:pt x="8881" y="1904922"/>
                  <a:pt x="8892" y="178924"/>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Равнобедренный треугольник 6">
            <a:extLst>
              <a:ext uri="{FF2B5EF4-FFF2-40B4-BE49-F238E27FC236}">
                <a16:creationId xmlns:a16="http://schemas.microsoft.com/office/drawing/2014/main" id="{5DF29FB0-2825-4E75-80D6-FDFD8999BD20}"/>
              </a:ext>
            </a:extLst>
          </p:cNvPr>
          <p:cNvSpPr/>
          <p:nvPr/>
        </p:nvSpPr>
        <p:spPr>
          <a:xfrm>
            <a:off x="10437953" y="2895321"/>
            <a:ext cx="1754047" cy="3962679"/>
          </a:xfrm>
          <a:prstGeom prst="triangle">
            <a:avLst>
              <a:gd name="adj" fmla="val 1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Прямоугольник 11">
            <a:extLst>
              <a:ext uri="{FF2B5EF4-FFF2-40B4-BE49-F238E27FC236}">
                <a16:creationId xmlns:a16="http://schemas.microsoft.com/office/drawing/2014/main" id="{01D80F55-55DC-4407-82C1-96456F1687E4}"/>
              </a:ext>
            </a:extLst>
          </p:cNvPr>
          <p:cNvSpPr/>
          <p:nvPr/>
        </p:nvSpPr>
        <p:spPr>
          <a:xfrm>
            <a:off x="8078322" y="520606"/>
            <a:ext cx="4196386" cy="1200329"/>
          </a:xfrm>
          <a:prstGeom prst="rect">
            <a:avLst/>
          </a:prstGeom>
        </p:spPr>
        <p:txBody>
          <a:bodyPr wrap="square">
            <a:spAutoFit/>
          </a:bodyPr>
          <a:lstStyle/>
          <a:p>
            <a:r>
              <a:rPr lang="en-US" dirty="0"/>
              <a:t>Xiaomi was founded in April 2010 as a company engaged in creating custom firmware for Android-based devices by former Kingsoft CEO Lei Jun</a:t>
            </a:r>
            <a:r>
              <a:rPr lang="ru-RU" dirty="0"/>
              <a:t>.</a:t>
            </a:r>
          </a:p>
        </p:txBody>
      </p:sp>
      <p:sp>
        <p:nvSpPr>
          <p:cNvPr id="19" name="Прямоугольник 18">
            <a:extLst>
              <a:ext uri="{FF2B5EF4-FFF2-40B4-BE49-F238E27FC236}">
                <a16:creationId xmlns:a16="http://schemas.microsoft.com/office/drawing/2014/main" id="{B43BB1D6-E231-4678-9474-D55302BD119A}"/>
              </a:ext>
            </a:extLst>
          </p:cNvPr>
          <p:cNvSpPr/>
          <p:nvPr/>
        </p:nvSpPr>
        <p:spPr>
          <a:xfrm>
            <a:off x="7108534" y="1672441"/>
            <a:ext cx="4297465" cy="2862322"/>
          </a:xfrm>
          <a:prstGeom prst="rect">
            <a:avLst/>
          </a:prstGeom>
        </p:spPr>
        <p:txBody>
          <a:bodyPr wrap="square">
            <a:spAutoFit/>
          </a:bodyPr>
          <a:lstStyle/>
          <a:p>
            <a:br>
              <a:rPr lang="en-US" dirty="0"/>
            </a:br>
            <a:endParaRPr lang="en-US" dirty="0"/>
          </a:p>
          <a:p>
            <a:r>
              <a:rPr lang="en-US" dirty="0"/>
              <a:t>Their goal was to provide additional functionality beyond what Android could offer and simplify the user interface. The firmware, which was named MIUI, was a huge success and was ported to many devices. By 2014, MIUI had been downloaded and installed on more than 200 device models in English and Chinese. </a:t>
            </a:r>
          </a:p>
        </p:txBody>
      </p:sp>
      <p:sp>
        <p:nvSpPr>
          <p:cNvPr id="31" name="Прямоугольник 30">
            <a:extLst>
              <a:ext uri="{FF2B5EF4-FFF2-40B4-BE49-F238E27FC236}">
                <a16:creationId xmlns:a16="http://schemas.microsoft.com/office/drawing/2014/main" id="{16D7AD0D-6B8D-4BB1-9DEE-1E2C95B11DDF}"/>
              </a:ext>
            </a:extLst>
          </p:cNvPr>
          <p:cNvSpPr/>
          <p:nvPr/>
        </p:nvSpPr>
        <p:spPr>
          <a:xfrm>
            <a:off x="5392807" y="5048717"/>
            <a:ext cx="4196386" cy="1754326"/>
          </a:xfrm>
          <a:prstGeom prst="rect">
            <a:avLst/>
          </a:prstGeom>
        </p:spPr>
        <p:txBody>
          <a:bodyPr wrap="square">
            <a:spAutoFit/>
          </a:bodyPr>
          <a:lstStyle/>
          <a:p>
            <a:r>
              <a:rPr lang="en-US" dirty="0"/>
              <a:t>Even without being a developer, the user can easily install MIUI on his smartphone using MIUI Express APK. At the end of 2013, there were over 30 million MIUI users worldwide. Very impressive for such a young company at that time.</a:t>
            </a:r>
            <a:endParaRPr lang="ru-RU" dirty="0"/>
          </a:p>
        </p:txBody>
      </p:sp>
      <p:sp>
        <p:nvSpPr>
          <p:cNvPr id="24" name="Прямоугольник: скругленные противолежащие углы 23">
            <a:extLst>
              <a:ext uri="{FF2B5EF4-FFF2-40B4-BE49-F238E27FC236}">
                <a16:creationId xmlns:a16="http://schemas.microsoft.com/office/drawing/2014/main" id="{21143A7B-1F82-48B7-B2CA-0E190CEC1AAE}"/>
              </a:ext>
            </a:extLst>
          </p:cNvPr>
          <p:cNvSpPr/>
          <p:nvPr/>
        </p:nvSpPr>
        <p:spPr>
          <a:xfrm>
            <a:off x="9585068" y="54957"/>
            <a:ext cx="675000" cy="495000"/>
          </a:xfrm>
          <a:prstGeom prst="round2DiagRect">
            <a:avLst>
              <a:gd name="adj1" fmla="val 0"/>
              <a:gd name="adj2" fmla="val 2939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TextBox 24">
            <a:extLst>
              <a:ext uri="{FF2B5EF4-FFF2-40B4-BE49-F238E27FC236}">
                <a16:creationId xmlns:a16="http://schemas.microsoft.com/office/drawing/2014/main" id="{8A0242F3-8DCD-420C-857B-1B97E1F4321E}"/>
              </a:ext>
            </a:extLst>
          </p:cNvPr>
          <p:cNvSpPr txBox="1"/>
          <p:nvPr/>
        </p:nvSpPr>
        <p:spPr>
          <a:xfrm>
            <a:off x="9647492" y="51721"/>
            <a:ext cx="498507" cy="523220"/>
          </a:xfrm>
          <a:prstGeom prst="rect">
            <a:avLst/>
          </a:prstGeom>
          <a:noFill/>
        </p:spPr>
        <p:txBody>
          <a:bodyPr wrap="square" rtlCol="0">
            <a:spAutoFit/>
          </a:bodyPr>
          <a:lstStyle/>
          <a:p>
            <a:pPr algn="ctr"/>
            <a:r>
              <a:rPr lang="ru-RU" sz="2800" b="1" dirty="0">
                <a:solidFill>
                  <a:schemeClr val="bg1"/>
                </a:solidFill>
              </a:rPr>
              <a:t>1</a:t>
            </a:r>
          </a:p>
        </p:txBody>
      </p:sp>
      <p:sp>
        <p:nvSpPr>
          <p:cNvPr id="28" name="Прямоугольник: скругленные противолежащие углы 27">
            <a:extLst>
              <a:ext uri="{FF2B5EF4-FFF2-40B4-BE49-F238E27FC236}">
                <a16:creationId xmlns:a16="http://schemas.microsoft.com/office/drawing/2014/main" id="{C66C4597-6CC5-4080-A044-B3531CCA31EB}"/>
              </a:ext>
            </a:extLst>
          </p:cNvPr>
          <p:cNvSpPr/>
          <p:nvPr/>
        </p:nvSpPr>
        <p:spPr>
          <a:xfrm>
            <a:off x="8885272" y="1731111"/>
            <a:ext cx="675000" cy="495000"/>
          </a:xfrm>
          <a:prstGeom prst="round2DiagRect">
            <a:avLst>
              <a:gd name="adj1" fmla="val 0"/>
              <a:gd name="adj2" fmla="val 2939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TextBox 32">
            <a:extLst>
              <a:ext uri="{FF2B5EF4-FFF2-40B4-BE49-F238E27FC236}">
                <a16:creationId xmlns:a16="http://schemas.microsoft.com/office/drawing/2014/main" id="{C637B234-C419-447F-AAB4-EDC186EE1BD3}"/>
              </a:ext>
            </a:extLst>
          </p:cNvPr>
          <p:cNvSpPr txBox="1"/>
          <p:nvPr/>
        </p:nvSpPr>
        <p:spPr>
          <a:xfrm>
            <a:off x="8947696" y="1727875"/>
            <a:ext cx="523303" cy="523220"/>
          </a:xfrm>
          <a:prstGeom prst="rect">
            <a:avLst/>
          </a:prstGeom>
          <a:noFill/>
        </p:spPr>
        <p:txBody>
          <a:bodyPr wrap="square" rtlCol="0">
            <a:spAutoFit/>
          </a:bodyPr>
          <a:lstStyle/>
          <a:p>
            <a:pPr algn="ctr"/>
            <a:r>
              <a:rPr lang="en-US" sz="2800" b="1" dirty="0">
                <a:solidFill>
                  <a:schemeClr val="bg1"/>
                </a:solidFill>
              </a:rPr>
              <a:t>2</a:t>
            </a:r>
            <a:endParaRPr lang="ru-RU" sz="2800" b="1" dirty="0">
              <a:solidFill>
                <a:schemeClr val="bg1"/>
              </a:solidFill>
            </a:endParaRPr>
          </a:p>
        </p:txBody>
      </p:sp>
      <p:sp>
        <p:nvSpPr>
          <p:cNvPr id="36" name="Прямоугольник: скругленные противолежащие углы 35">
            <a:extLst>
              <a:ext uri="{FF2B5EF4-FFF2-40B4-BE49-F238E27FC236}">
                <a16:creationId xmlns:a16="http://schemas.microsoft.com/office/drawing/2014/main" id="{40316691-E590-47CA-BD80-901EF19B8994}"/>
              </a:ext>
            </a:extLst>
          </p:cNvPr>
          <p:cNvSpPr/>
          <p:nvPr/>
        </p:nvSpPr>
        <p:spPr>
          <a:xfrm>
            <a:off x="6944741" y="4533366"/>
            <a:ext cx="675000" cy="495000"/>
          </a:xfrm>
          <a:prstGeom prst="round2DiagRect">
            <a:avLst>
              <a:gd name="adj1" fmla="val 0"/>
              <a:gd name="adj2" fmla="val 2939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TextBox 37">
            <a:extLst>
              <a:ext uri="{FF2B5EF4-FFF2-40B4-BE49-F238E27FC236}">
                <a16:creationId xmlns:a16="http://schemas.microsoft.com/office/drawing/2014/main" id="{4AEEDD5D-445A-4C5E-ABFA-B8E103D39F8E}"/>
              </a:ext>
            </a:extLst>
          </p:cNvPr>
          <p:cNvSpPr txBox="1"/>
          <p:nvPr/>
        </p:nvSpPr>
        <p:spPr>
          <a:xfrm>
            <a:off x="7007166" y="4530130"/>
            <a:ext cx="528834" cy="523220"/>
          </a:xfrm>
          <a:prstGeom prst="rect">
            <a:avLst/>
          </a:prstGeom>
          <a:noFill/>
        </p:spPr>
        <p:txBody>
          <a:bodyPr wrap="square" rtlCol="0">
            <a:spAutoFit/>
          </a:bodyPr>
          <a:lstStyle/>
          <a:p>
            <a:pPr algn="ctr"/>
            <a:r>
              <a:rPr lang="en-US" sz="2800" b="1" dirty="0">
                <a:solidFill>
                  <a:schemeClr val="bg1"/>
                </a:solidFill>
              </a:rPr>
              <a:t>3</a:t>
            </a:r>
            <a:endParaRPr lang="ru-RU" sz="2800" b="1" dirty="0">
              <a:solidFill>
                <a:schemeClr val="bg1"/>
              </a:solidFill>
            </a:endParaRPr>
          </a:p>
        </p:txBody>
      </p:sp>
    </p:spTree>
    <p:extLst>
      <p:ext uri="{BB962C8B-B14F-4D97-AF65-F5344CB8AC3E}">
        <p14:creationId xmlns:p14="http://schemas.microsoft.com/office/powerpoint/2010/main" val="25862788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113EA309-4EA0-44E6-84DA-ADB331BC79E9}"/>
              </a:ext>
            </a:extLst>
          </p:cNvPr>
          <p:cNvPicPr>
            <a:picLocks noChangeAspect="1"/>
          </p:cNvPicPr>
          <p:nvPr/>
        </p:nvPicPr>
        <p:blipFill rotWithShape="1">
          <a:blip r:embed="rId2">
            <a:extLst>
              <a:ext uri="{28A0092B-C50C-407E-A947-70E740481C1C}">
                <a14:useLocalDpi xmlns:a14="http://schemas.microsoft.com/office/drawing/2010/main" val="0"/>
              </a:ext>
            </a:extLst>
          </a:blip>
          <a:srcRect l="33236" t="6694" r="33569" b="11142"/>
          <a:stretch/>
        </p:blipFill>
        <p:spPr>
          <a:xfrm>
            <a:off x="682382" y="704865"/>
            <a:ext cx="3703606" cy="4797474"/>
          </a:xfrm>
          <a:prstGeom prst="rect">
            <a:avLst/>
          </a:prstGeom>
        </p:spPr>
      </p:pic>
      <p:sp>
        <p:nvSpPr>
          <p:cNvPr id="2" name="Равнобедренный треугольник 1">
            <a:extLst>
              <a:ext uri="{FF2B5EF4-FFF2-40B4-BE49-F238E27FC236}">
                <a16:creationId xmlns:a16="http://schemas.microsoft.com/office/drawing/2014/main" id="{10AE8C0C-EE6F-4C2C-BC7A-AC87DD90D236}"/>
              </a:ext>
            </a:extLst>
          </p:cNvPr>
          <p:cNvSpPr/>
          <p:nvPr/>
        </p:nvSpPr>
        <p:spPr>
          <a:xfrm>
            <a:off x="4116001" y="639000"/>
            <a:ext cx="6749999" cy="634499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a:extLst>
              <a:ext uri="{FF2B5EF4-FFF2-40B4-BE49-F238E27FC236}">
                <a16:creationId xmlns:a16="http://schemas.microsoft.com/office/drawing/2014/main" id="{0E6B8E0E-916E-446C-8132-93622B2B0F73}"/>
              </a:ext>
            </a:extLst>
          </p:cNvPr>
          <p:cNvSpPr/>
          <p:nvPr/>
        </p:nvSpPr>
        <p:spPr>
          <a:xfrm rot="1363364">
            <a:off x="6394095" y="-354265"/>
            <a:ext cx="511263" cy="5141117"/>
          </a:xfrm>
          <a:custGeom>
            <a:avLst/>
            <a:gdLst>
              <a:gd name="connsiteX0" fmla="*/ 0 w 540000"/>
              <a:gd name="connsiteY0" fmla="*/ 0 h 5400000"/>
              <a:gd name="connsiteX1" fmla="*/ 540000 w 540000"/>
              <a:gd name="connsiteY1" fmla="*/ 0 h 5400000"/>
              <a:gd name="connsiteX2" fmla="*/ 540000 w 540000"/>
              <a:gd name="connsiteY2" fmla="*/ 5400000 h 5400000"/>
              <a:gd name="connsiteX3" fmla="*/ 0 w 540000"/>
              <a:gd name="connsiteY3" fmla="*/ 5400000 h 5400000"/>
              <a:gd name="connsiteX4" fmla="*/ 0 w 540000"/>
              <a:gd name="connsiteY4" fmla="*/ 0 h 5400000"/>
              <a:gd name="connsiteX0" fmla="*/ 0 w 540000"/>
              <a:gd name="connsiteY0" fmla="*/ 0 h 5400000"/>
              <a:gd name="connsiteX1" fmla="*/ 540000 w 540000"/>
              <a:gd name="connsiteY1" fmla="*/ 0 h 5400000"/>
              <a:gd name="connsiteX2" fmla="*/ 483936 w 540000"/>
              <a:gd name="connsiteY2" fmla="*/ 5266123 h 5400000"/>
              <a:gd name="connsiteX3" fmla="*/ 0 w 540000"/>
              <a:gd name="connsiteY3" fmla="*/ 5400000 h 5400000"/>
              <a:gd name="connsiteX4" fmla="*/ 0 w 540000"/>
              <a:gd name="connsiteY4" fmla="*/ 0 h 5400000"/>
              <a:gd name="connsiteX0" fmla="*/ 0 w 540000"/>
              <a:gd name="connsiteY0" fmla="*/ 0 h 5400000"/>
              <a:gd name="connsiteX1" fmla="*/ 540000 w 540000"/>
              <a:gd name="connsiteY1" fmla="*/ 0 h 5400000"/>
              <a:gd name="connsiteX2" fmla="*/ 457468 w 540000"/>
              <a:gd name="connsiteY2" fmla="*/ 5215249 h 5400000"/>
              <a:gd name="connsiteX3" fmla="*/ 0 w 540000"/>
              <a:gd name="connsiteY3" fmla="*/ 5400000 h 5400000"/>
              <a:gd name="connsiteX4" fmla="*/ 0 w 540000"/>
              <a:gd name="connsiteY4" fmla="*/ 0 h 5400000"/>
              <a:gd name="connsiteX0" fmla="*/ 0 w 540000"/>
              <a:gd name="connsiteY0" fmla="*/ 0 h 5400000"/>
              <a:gd name="connsiteX1" fmla="*/ 540000 w 540000"/>
              <a:gd name="connsiteY1" fmla="*/ 0 h 5400000"/>
              <a:gd name="connsiteX2" fmla="*/ 463701 w 540000"/>
              <a:gd name="connsiteY2" fmla="*/ 5217802 h 5400000"/>
              <a:gd name="connsiteX3" fmla="*/ 0 w 540000"/>
              <a:gd name="connsiteY3" fmla="*/ 5400000 h 5400000"/>
              <a:gd name="connsiteX4" fmla="*/ 0 w 540000"/>
              <a:gd name="connsiteY4" fmla="*/ 0 h 5400000"/>
              <a:gd name="connsiteX0" fmla="*/ 0 w 540000"/>
              <a:gd name="connsiteY0" fmla="*/ 0 h 5400000"/>
              <a:gd name="connsiteX1" fmla="*/ 540000 w 540000"/>
              <a:gd name="connsiteY1" fmla="*/ 0 h 5400000"/>
              <a:gd name="connsiteX2" fmla="*/ 467531 w 540000"/>
              <a:gd name="connsiteY2" fmla="*/ 5208453 h 5400000"/>
              <a:gd name="connsiteX3" fmla="*/ 0 w 540000"/>
              <a:gd name="connsiteY3" fmla="*/ 5400000 h 5400000"/>
              <a:gd name="connsiteX4" fmla="*/ 0 w 540000"/>
              <a:gd name="connsiteY4" fmla="*/ 0 h 5400000"/>
              <a:gd name="connsiteX0" fmla="*/ 0 w 540000"/>
              <a:gd name="connsiteY0" fmla="*/ 0 h 5400000"/>
              <a:gd name="connsiteX1" fmla="*/ 540000 w 540000"/>
              <a:gd name="connsiteY1" fmla="*/ 0 h 5400000"/>
              <a:gd name="connsiteX2" fmla="*/ 465692 w 540000"/>
              <a:gd name="connsiteY2" fmla="*/ 5204060 h 5400000"/>
              <a:gd name="connsiteX3" fmla="*/ 0 w 540000"/>
              <a:gd name="connsiteY3" fmla="*/ 5400000 h 5400000"/>
              <a:gd name="connsiteX4" fmla="*/ 0 w 540000"/>
              <a:gd name="connsiteY4" fmla="*/ 0 h 5400000"/>
              <a:gd name="connsiteX0" fmla="*/ 36158 w 540000"/>
              <a:gd name="connsiteY0" fmla="*/ 233622 h 5400000"/>
              <a:gd name="connsiteX1" fmla="*/ 540000 w 540000"/>
              <a:gd name="connsiteY1" fmla="*/ 0 h 5400000"/>
              <a:gd name="connsiteX2" fmla="*/ 465692 w 540000"/>
              <a:gd name="connsiteY2" fmla="*/ 5204060 h 5400000"/>
              <a:gd name="connsiteX3" fmla="*/ 0 w 540000"/>
              <a:gd name="connsiteY3" fmla="*/ 5400000 h 5400000"/>
              <a:gd name="connsiteX4" fmla="*/ 36158 w 540000"/>
              <a:gd name="connsiteY4" fmla="*/ 233622 h 5400000"/>
              <a:gd name="connsiteX0" fmla="*/ 21991 w 540000"/>
              <a:gd name="connsiteY0" fmla="*/ 232632 h 5400000"/>
              <a:gd name="connsiteX1" fmla="*/ 540000 w 540000"/>
              <a:gd name="connsiteY1" fmla="*/ 0 h 5400000"/>
              <a:gd name="connsiteX2" fmla="*/ 465692 w 540000"/>
              <a:gd name="connsiteY2" fmla="*/ 5204060 h 5400000"/>
              <a:gd name="connsiteX3" fmla="*/ 0 w 540000"/>
              <a:gd name="connsiteY3" fmla="*/ 5400000 h 5400000"/>
              <a:gd name="connsiteX4" fmla="*/ 21991 w 540000"/>
              <a:gd name="connsiteY4" fmla="*/ 232632 h 5400000"/>
              <a:gd name="connsiteX0" fmla="*/ 21991 w 528835"/>
              <a:gd name="connsiteY0" fmla="*/ 191934 h 5359302"/>
              <a:gd name="connsiteX1" fmla="*/ 528835 w 528835"/>
              <a:gd name="connsiteY1" fmla="*/ 0 h 5359302"/>
              <a:gd name="connsiteX2" fmla="*/ 465692 w 528835"/>
              <a:gd name="connsiteY2" fmla="*/ 5163362 h 5359302"/>
              <a:gd name="connsiteX3" fmla="*/ 0 w 528835"/>
              <a:gd name="connsiteY3" fmla="*/ 5359302 h 5359302"/>
              <a:gd name="connsiteX4" fmla="*/ 21991 w 528835"/>
              <a:gd name="connsiteY4" fmla="*/ 191934 h 5359302"/>
              <a:gd name="connsiteX0" fmla="*/ 13681 w 528835"/>
              <a:gd name="connsiteY0" fmla="*/ 188390 h 5359302"/>
              <a:gd name="connsiteX1" fmla="*/ 528835 w 528835"/>
              <a:gd name="connsiteY1" fmla="*/ 0 h 5359302"/>
              <a:gd name="connsiteX2" fmla="*/ 465692 w 528835"/>
              <a:gd name="connsiteY2" fmla="*/ 5163362 h 5359302"/>
              <a:gd name="connsiteX3" fmla="*/ 0 w 528835"/>
              <a:gd name="connsiteY3" fmla="*/ 5359302 h 5359302"/>
              <a:gd name="connsiteX4" fmla="*/ 13681 w 528835"/>
              <a:gd name="connsiteY4" fmla="*/ 188390 h 5359302"/>
              <a:gd name="connsiteX0" fmla="*/ 13681 w 511263"/>
              <a:gd name="connsiteY0" fmla="*/ 180730 h 5351642"/>
              <a:gd name="connsiteX1" fmla="*/ 511263 w 511263"/>
              <a:gd name="connsiteY1" fmla="*/ 0 h 5351642"/>
              <a:gd name="connsiteX2" fmla="*/ 465692 w 511263"/>
              <a:gd name="connsiteY2" fmla="*/ 5155702 h 5351642"/>
              <a:gd name="connsiteX3" fmla="*/ 0 w 511263"/>
              <a:gd name="connsiteY3" fmla="*/ 5351642 h 5351642"/>
              <a:gd name="connsiteX4" fmla="*/ 13681 w 511263"/>
              <a:gd name="connsiteY4" fmla="*/ 180730 h 5351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1263" h="5351642">
                <a:moveTo>
                  <a:pt x="13681" y="180730"/>
                </a:moveTo>
                <a:lnTo>
                  <a:pt x="511263" y="0"/>
                </a:lnTo>
                <a:lnTo>
                  <a:pt x="465692" y="5155702"/>
                </a:lnTo>
                <a:lnTo>
                  <a:pt x="0" y="5351642"/>
                </a:lnTo>
                <a:cubicBezTo>
                  <a:pt x="7330" y="3629186"/>
                  <a:pt x="6351" y="1903186"/>
                  <a:pt x="13681" y="180730"/>
                </a:cubicBezTo>
                <a:close/>
              </a:path>
            </a:pathLst>
          </a:custGeom>
          <a:solidFill>
            <a:srgbClr val="5B9D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 name="Прямоугольник 4">
            <a:extLst>
              <a:ext uri="{FF2B5EF4-FFF2-40B4-BE49-F238E27FC236}">
                <a16:creationId xmlns:a16="http://schemas.microsoft.com/office/drawing/2014/main" id="{ED43E661-D69B-4EC6-8FFE-EB226B9C184A}"/>
              </a:ext>
            </a:extLst>
          </p:cNvPr>
          <p:cNvSpPr/>
          <p:nvPr/>
        </p:nvSpPr>
        <p:spPr>
          <a:xfrm rot="1363364">
            <a:off x="4641529" y="2895559"/>
            <a:ext cx="532615" cy="4399242"/>
          </a:xfrm>
          <a:custGeom>
            <a:avLst/>
            <a:gdLst>
              <a:gd name="connsiteX0" fmla="*/ 0 w 540000"/>
              <a:gd name="connsiteY0" fmla="*/ 0 h 5400000"/>
              <a:gd name="connsiteX1" fmla="*/ 540000 w 540000"/>
              <a:gd name="connsiteY1" fmla="*/ 0 h 5400000"/>
              <a:gd name="connsiteX2" fmla="*/ 540000 w 540000"/>
              <a:gd name="connsiteY2" fmla="*/ 5400000 h 5400000"/>
              <a:gd name="connsiteX3" fmla="*/ 0 w 540000"/>
              <a:gd name="connsiteY3" fmla="*/ 5400000 h 5400000"/>
              <a:gd name="connsiteX4" fmla="*/ 0 w 540000"/>
              <a:gd name="connsiteY4" fmla="*/ 0 h 5400000"/>
              <a:gd name="connsiteX0" fmla="*/ 32 w 540000"/>
              <a:gd name="connsiteY0" fmla="*/ 222006 h 5400000"/>
              <a:gd name="connsiteX1" fmla="*/ 540000 w 540000"/>
              <a:gd name="connsiteY1" fmla="*/ 0 h 5400000"/>
              <a:gd name="connsiteX2" fmla="*/ 540000 w 540000"/>
              <a:gd name="connsiteY2" fmla="*/ 5400000 h 5400000"/>
              <a:gd name="connsiteX3" fmla="*/ 0 w 540000"/>
              <a:gd name="connsiteY3" fmla="*/ 5400000 h 5400000"/>
              <a:gd name="connsiteX4" fmla="*/ 32 w 540000"/>
              <a:gd name="connsiteY4" fmla="*/ 222006 h 5400000"/>
              <a:gd name="connsiteX0" fmla="*/ 32 w 540000"/>
              <a:gd name="connsiteY0" fmla="*/ 138230 h 5316224"/>
              <a:gd name="connsiteX1" fmla="*/ 537219 w 540000"/>
              <a:gd name="connsiteY1" fmla="*/ 0 h 5316224"/>
              <a:gd name="connsiteX2" fmla="*/ 540000 w 540000"/>
              <a:gd name="connsiteY2" fmla="*/ 5316224 h 5316224"/>
              <a:gd name="connsiteX3" fmla="*/ 0 w 540000"/>
              <a:gd name="connsiteY3" fmla="*/ 5316224 h 5316224"/>
              <a:gd name="connsiteX4" fmla="*/ 32 w 540000"/>
              <a:gd name="connsiteY4" fmla="*/ 138230 h 5316224"/>
              <a:gd name="connsiteX0" fmla="*/ 1332 w 540000"/>
              <a:gd name="connsiteY0" fmla="*/ 182433 h 5316224"/>
              <a:gd name="connsiteX1" fmla="*/ 537219 w 540000"/>
              <a:gd name="connsiteY1" fmla="*/ 0 h 5316224"/>
              <a:gd name="connsiteX2" fmla="*/ 540000 w 540000"/>
              <a:gd name="connsiteY2" fmla="*/ 5316224 h 5316224"/>
              <a:gd name="connsiteX3" fmla="*/ 0 w 540000"/>
              <a:gd name="connsiteY3" fmla="*/ 5316224 h 5316224"/>
              <a:gd name="connsiteX4" fmla="*/ 1332 w 540000"/>
              <a:gd name="connsiteY4" fmla="*/ 182433 h 5316224"/>
              <a:gd name="connsiteX0" fmla="*/ 1332 w 540000"/>
              <a:gd name="connsiteY0" fmla="*/ 197076 h 5330867"/>
              <a:gd name="connsiteX1" fmla="*/ 531087 w 540000"/>
              <a:gd name="connsiteY1" fmla="*/ 0 h 5330867"/>
              <a:gd name="connsiteX2" fmla="*/ 540000 w 540000"/>
              <a:gd name="connsiteY2" fmla="*/ 5330867 h 5330867"/>
              <a:gd name="connsiteX3" fmla="*/ 0 w 540000"/>
              <a:gd name="connsiteY3" fmla="*/ 5330867 h 5330867"/>
              <a:gd name="connsiteX4" fmla="*/ 1332 w 540000"/>
              <a:gd name="connsiteY4" fmla="*/ 197076 h 5330867"/>
              <a:gd name="connsiteX0" fmla="*/ 8892 w 540000"/>
              <a:gd name="connsiteY0" fmla="*/ 190468 h 5330867"/>
              <a:gd name="connsiteX1" fmla="*/ 531087 w 540000"/>
              <a:gd name="connsiteY1" fmla="*/ 0 h 5330867"/>
              <a:gd name="connsiteX2" fmla="*/ 540000 w 540000"/>
              <a:gd name="connsiteY2" fmla="*/ 5330867 h 5330867"/>
              <a:gd name="connsiteX3" fmla="*/ 0 w 540000"/>
              <a:gd name="connsiteY3" fmla="*/ 5330867 h 5330867"/>
              <a:gd name="connsiteX4" fmla="*/ 8892 w 540000"/>
              <a:gd name="connsiteY4" fmla="*/ 190468 h 5330867"/>
              <a:gd name="connsiteX0" fmla="*/ 8892 w 540000"/>
              <a:gd name="connsiteY0" fmla="*/ 178924 h 5319323"/>
              <a:gd name="connsiteX1" fmla="*/ 528177 w 540000"/>
              <a:gd name="connsiteY1" fmla="*/ 0 h 5319323"/>
              <a:gd name="connsiteX2" fmla="*/ 540000 w 540000"/>
              <a:gd name="connsiteY2" fmla="*/ 5319323 h 5319323"/>
              <a:gd name="connsiteX3" fmla="*/ 0 w 540000"/>
              <a:gd name="connsiteY3" fmla="*/ 5319323 h 5319323"/>
              <a:gd name="connsiteX4" fmla="*/ 8892 w 540000"/>
              <a:gd name="connsiteY4" fmla="*/ 178924 h 5319323"/>
              <a:gd name="connsiteX0" fmla="*/ 8892 w 532615"/>
              <a:gd name="connsiteY0" fmla="*/ 178924 h 5319323"/>
              <a:gd name="connsiteX1" fmla="*/ 528177 w 532615"/>
              <a:gd name="connsiteY1" fmla="*/ 0 h 5319323"/>
              <a:gd name="connsiteX2" fmla="*/ 532615 w 532615"/>
              <a:gd name="connsiteY2" fmla="*/ 5083327 h 5319323"/>
              <a:gd name="connsiteX3" fmla="*/ 0 w 532615"/>
              <a:gd name="connsiteY3" fmla="*/ 5319323 h 5319323"/>
              <a:gd name="connsiteX4" fmla="*/ 8892 w 532615"/>
              <a:gd name="connsiteY4" fmla="*/ 178924 h 5319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615" h="5319323">
                <a:moveTo>
                  <a:pt x="8892" y="178924"/>
                </a:moveTo>
                <a:lnTo>
                  <a:pt x="528177" y="0"/>
                </a:lnTo>
                <a:cubicBezTo>
                  <a:pt x="529656" y="1694442"/>
                  <a:pt x="531136" y="3388885"/>
                  <a:pt x="532615" y="5083327"/>
                </a:cubicBezTo>
                <a:lnTo>
                  <a:pt x="0" y="5319323"/>
                </a:lnTo>
                <a:cubicBezTo>
                  <a:pt x="11" y="3593325"/>
                  <a:pt x="8881" y="1904922"/>
                  <a:pt x="8892" y="178924"/>
                </a:cubicBezTo>
                <a:close/>
              </a:path>
            </a:pathLst>
          </a:custGeom>
          <a:solidFill>
            <a:srgbClr val="8F7A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Равнобедренный треугольник 6">
            <a:extLst>
              <a:ext uri="{FF2B5EF4-FFF2-40B4-BE49-F238E27FC236}">
                <a16:creationId xmlns:a16="http://schemas.microsoft.com/office/drawing/2014/main" id="{5DF29FB0-2825-4E75-80D6-FDFD8999BD20}"/>
              </a:ext>
            </a:extLst>
          </p:cNvPr>
          <p:cNvSpPr/>
          <p:nvPr/>
        </p:nvSpPr>
        <p:spPr>
          <a:xfrm>
            <a:off x="10437953" y="2895321"/>
            <a:ext cx="1754047" cy="3962679"/>
          </a:xfrm>
          <a:prstGeom prst="triangle">
            <a:avLst>
              <a:gd name="adj" fmla="val 100000"/>
            </a:avLst>
          </a:prstGeom>
          <a:solidFill>
            <a:srgbClr val="FC88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Прямоугольник 11">
            <a:extLst>
              <a:ext uri="{FF2B5EF4-FFF2-40B4-BE49-F238E27FC236}">
                <a16:creationId xmlns:a16="http://schemas.microsoft.com/office/drawing/2014/main" id="{01D80F55-55DC-4407-82C1-96456F1687E4}"/>
              </a:ext>
            </a:extLst>
          </p:cNvPr>
          <p:cNvSpPr/>
          <p:nvPr/>
        </p:nvSpPr>
        <p:spPr>
          <a:xfrm>
            <a:off x="7627908" y="520606"/>
            <a:ext cx="4408092" cy="3139321"/>
          </a:xfrm>
          <a:prstGeom prst="rect">
            <a:avLst/>
          </a:prstGeom>
        </p:spPr>
        <p:txBody>
          <a:bodyPr wrap="square">
            <a:spAutoFit/>
          </a:bodyPr>
          <a:lstStyle/>
          <a:p>
            <a:r>
              <a:rPr lang="en-US" dirty="0"/>
              <a:t>Official website of the company mi.com informs that there is no canonical interpretation of the first two letters in the name. MI can be defined as a simple combination of "Mobile Internet" or the more ambitious "Mission Impossible" - as a designation of the difficulties that Xiaomi has challenged. But there are many other interpretations. There is no intrigue in the second half of the UI name — it is the User Interface.</a:t>
            </a:r>
            <a:endParaRPr lang="ru-RU" dirty="0"/>
          </a:p>
        </p:txBody>
      </p:sp>
      <p:sp>
        <p:nvSpPr>
          <p:cNvPr id="19" name="Прямоугольник 18">
            <a:extLst>
              <a:ext uri="{FF2B5EF4-FFF2-40B4-BE49-F238E27FC236}">
                <a16:creationId xmlns:a16="http://schemas.microsoft.com/office/drawing/2014/main" id="{B43BB1D6-E231-4678-9474-D55302BD119A}"/>
              </a:ext>
            </a:extLst>
          </p:cNvPr>
          <p:cNvSpPr/>
          <p:nvPr/>
        </p:nvSpPr>
        <p:spPr>
          <a:xfrm>
            <a:off x="6063682" y="4026740"/>
            <a:ext cx="4196386" cy="2585323"/>
          </a:xfrm>
          <a:prstGeom prst="rect">
            <a:avLst/>
          </a:prstGeom>
        </p:spPr>
        <p:txBody>
          <a:bodyPr wrap="square">
            <a:spAutoFit/>
          </a:bodyPr>
          <a:lstStyle/>
          <a:p>
            <a:br>
              <a:rPr lang="en-US" dirty="0"/>
            </a:br>
            <a:endParaRPr lang="en-US" dirty="0"/>
          </a:p>
          <a:p>
            <a:r>
              <a:rPr lang="en-US" dirty="0"/>
              <a:t>Only three people worked on the first versions of the MIUI system. It was developed based on Android 2.2 Froyo. Since Xiaomi did not have its own smartphones yet, their system was installed on third-party devices — the first was Google Nexus One.</a:t>
            </a:r>
          </a:p>
        </p:txBody>
      </p:sp>
      <p:sp>
        <p:nvSpPr>
          <p:cNvPr id="24" name="Прямоугольник: скругленные противолежащие углы 23">
            <a:extLst>
              <a:ext uri="{FF2B5EF4-FFF2-40B4-BE49-F238E27FC236}">
                <a16:creationId xmlns:a16="http://schemas.microsoft.com/office/drawing/2014/main" id="{21143A7B-1F82-48B7-B2CA-0E190CEC1AAE}"/>
              </a:ext>
            </a:extLst>
          </p:cNvPr>
          <p:cNvSpPr/>
          <p:nvPr/>
        </p:nvSpPr>
        <p:spPr>
          <a:xfrm>
            <a:off x="9585068" y="54957"/>
            <a:ext cx="675000" cy="495000"/>
          </a:xfrm>
          <a:prstGeom prst="round2DiagRect">
            <a:avLst>
              <a:gd name="adj1" fmla="val 0"/>
              <a:gd name="adj2" fmla="val 29398"/>
            </a:avLst>
          </a:prstGeom>
          <a:solidFill>
            <a:srgbClr val="8F7A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TextBox 24">
            <a:extLst>
              <a:ext uri="{FF2B5EF4-FFF2-40B4-BE49-F238E27FC236}">
                <a16:creationId xmlns:a16="http://schemas.microsoft.com/office/drawing/2014/main" id="{8A0242F3-8DCD-420C-857B-1B97E1F4321E}"/>
              </a:ext>
            </a:extLst>
          </p:cNvPr>
          <p:cNvSpPr txBox="1"/>
          <p:nvPr/>
        </p:nvSpPr>
        <p:spPr>
          <a:xfrm>
            <a:off x="9647492" y="51721"/>
            <a:ext cx="498507" cy="523220"/>
          </a:xfrm>
          <a:prstGeom prst="rect">
            <a:avLst/>
          </a:prstGeom>
          <a:noFill/>
        </p:spPr>
        <p:txBody>
          <a:bodyPr wrap="square" rtlCol="0">
            <a:spAutoFit/>
          </a:bodyPr>
          <a:lstStyle/>
          <a:p>
            <a:pPr algn="ctr"/>
            <a:r>
              <a:rPr lang="ru-RU" sz="2800" b="1" dirty="0">
                <a:solidFill>
                  <a:schemeClr val="bg1"/>
                </a:solidFill>
              </a:rPr>
              <a:t>1</a:t>
            </a:r>
          </a:p>
        </p:txBody>
      </p:sp>
      <p:sp>
        <p:nvSpPr>
          <p:cNvPr id="28" name="Прямоугольник: скругленные противолежащие углы 27">
            <a:extLst>
              <a:ext uri="{FF2B5EF4-FFF2-40B4-BE49-F238E27FC236}">
                <a16:creationId xmlns:a16="http://schemas.microsoft.com/office/drawing/2014/main" id="{C66C4597-6CC5-4080-A044-B3531CCA31EB}"/>
              </a:ext>
            </a:extLst>
          </p:cNvPr>
          <p:cNvSpPr/>
          <p:nvPr/>
        </p:nvSpPr>
        <p:spPr>
          <a:xfrm>
            <a:off x="7601508" y="3935097"/>
            <a:ext cx="675000" cy="495000"/>
          </a:xfrm>
          <a:prstGeom prst="round2DiagRect">
            <a:avLst>
              <a:gd name="adj1" fmla="val 0"/>
              <a:gd name="adj2" fmla="val 29398"/>
            </a:avLst>
          </a:prstGeom>
          <a:solidFill>
            <a:srgbClr val="5B9D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TextBox 32">
            <a:extLst>
              <a:ext uri="{FF2B5EF4-FFF2-40B4-BE49-F238E27FC236}">
                <a16:creationId xmlns:a16="http://schemas.microsoft.com/office/drawing/2014/main" id="{C637B234-C419-447F-AAB4-EDC186EE1BD3}"/>
              </a:ext>
            </a:extLst>
          </p:cNvPr>
          <p:cNvSpPr txBox="1"/>
          <p:nvPr/>
        </p:nvSpPr>
        <p:spPr>
          <a:xfrm>
            <a:off x="7661312" y="3913278"/>
            <a:ext cx="523303" cy="523220"/>
          </a:xfrm>
          <a:prstGeom prst="rect">
            <a:avLst/>
          </a:prstGeom>
          <a:noFill/>
        </p:spPr>
        <p:txBody>
          <a:bodyPr wrap="square" rtlCol="0">
            <a:spAutoFit/>
          </a:bodyPr>
          <a:lstStyle/>
          <a:p>
            <a:pPr algn="ctr"/>
            <a:r>
              <a:rPr lang="en-US" sz="2800" b="1" dirty="0">
                <a:solidFill>
                  <a:schemeClr val="bg1"/>
                </a:solidFill>
              </a:rPr>
              <a:t>2</a:t>
            </a:r>
            <a:endParaRPr lang="ru-RU" sz="2800" b="1" dirty="0">
              <a:solidFill>
                <a:schemeClr val="bg1"/>
              </a:solidFill>
            </a:endParaRPr>
          </a:p>
        </p:txBody>
      </p:sp>
    </p:spTree>
    <p:extLst>
      <p:ext uri="{BB962C8B-B14F-4D97-AF65-F5344CB8AC3E}">
        <p14:creationId xmlns:p14="http://schemas.microsoft.com/office/powerpoint/2010/main" val="659250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113EA309-4EA0-44E6-84DA-ADB331BC79E9}"/>
              </a:ext>
            </a:extLst>
          </p:cNvPr>
          <p:cNvPicPr>
            <a:picLocks noChangeAspect="1"/>
          </p:cNvPicPr>
          <p:nvPr/>
        </p:nvPicPr>
        <p:blipFill rotWithShape="1">
          <a:blip r:embed="rId2">
            <a:extLst>
              <a:ext uri="{28A0092B-C50C-407E-A947-70E740481C1C}">
                <a14:useLocalDpi xmlns:a14="http://schemas.microsoft.com/office/drawing/2010/main" val="0"/>
              </a:ext>
            </a:extLst>
          </a:blip>
          <a:srcRect l="27617" r="16866"/>
          <a:stretch/>
        </p:blipFill>
        <p:spPr>
          <a:xfrm>
            <a:off x="-1" y="0"/>
            <a:ext cx="7339131" cy="6889100"/>
          </a:xfrm>
          <a:prstGeom prst="rect">
            <a:avLst/>
          </a:prstGeom>
        </p:spPr>
      </p:pic>
      <p:sp>
        <p:nvSpPr>
          <p:cNvPr id="2" name="Равнобедренный треугольник 1">
            <a:extLst>
              <a:ext uri="{FF2B5EF4-FFF2-40B4-BE49-F238E27FC236}">
                <a16:creationId xmlns:a16="http://schemas.microsoft.com/office/drawing/2014/main" id="{10AE8C0C-EE6F-4C2C-BC7A-AC87DD90D236}"/>
              </a:ext>
            </a:extLst>
          </p:cNvPr>
          <p:cNvSpPr/>
          <p:nvPr/>
        </p:nvSpPr>
        <p:spPr>
          <a:xfrm>
            <a:off x="4116001" y="639000"/>
            <a:ext cx="6749999" cy="634499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a:extLst>
              <a:ext uri="{FF2B5EF4-FFF2-40B4-BE49-F238E27FC236}">
                <a16:creationId xmlns:a16="http://schemas.microsoft.com/office/drawing/2014/main" id="{0E6B8E0E-916E-446C-8132-93622B2B0F73}"/>
              </a:ext>
            </a:extLst>
          </p:cNvPr>
          <p:cNvSpPr/>
          <p:nvPr/>
        </p:nvSpPr>
        <p:spPr>
          <a:xfrm rot="1363364">
            <a:off x="6412132" y="-395646"/>
            <a:ext cx="501542" cy="5186122"/>
          </a:xfrm>
          <a:custGeom>
            <a:avLst/>
            <a:gdLst>
              <a:gd name="connsiteX0" fmla="*/ 0 w 540000"/>
              <a:gd name="connsiteY0" fmla="*/ 0 h 5400000"/>
              <a:gd name="connsiteX1" fmla="*/ 540000 w 540000"/>
              <a:gd name="connsiteY1" fmla="*/ 0 h 5400000"/>
              <a:gd name="connsiteX2" fmla="*/ 540000 w 540000"/>
              <a:gd name="connsiteY2" fmla="*/ 5400000 h 5400000"/>
              <a:gd name="connsiteX3" fmla="*/ 0 w 540000"/>
              <a:gd name="connsiteY3" fmla="*/ 5400000 h 5400000"/>
              <a:gd name="connsiteX4" fmla="*/ 0 w 540000"/>
              <a:gd name="connsiteY4" fmla="*/ 0 h 5400000"/>
              <a:gd name="connsiteX0" fmla="*/ 0 w 540000"/>
              <a:gd name="connsiteY0" fmla="*/ 0 h 5400000"/>
              <a:gd name="connsiteX1" fmla="*/ 540000 w 540000"/>
              <a:gd name="connsiteY1" fmla="*/ 0 h 5400000"/>
              <a:gd name="connsiteX2" fmla="*/ 483936 w 540000"/>
              <a:gd name="connsiteY2" fmla="*/ 5266123 h 5400000"/>
              <a:gd name="connsiteX3" fmla="*/ 0 w 540000"/>
              <a:gd name="connsiteY3" fmla="*/ 5400000 h 5400000"/>
              <a:gd name="connsiteX4" fmla="*/ 0 w 540000"/>
              <a:gd name="connsiteY4" fmla="*/ 0 h 5400000"/>
              <a:gd name="connsiteX0" fmla="*/ 0 w 540000"/>
              <a:gd name="connsiteY0" fmla="*/ 0 h 5400000"/>
              <a:gd name="connsiteX1" fmla="*/ 540000 w 540000"/>
              <a:gd name="connsiteY1" fmla="*/ 0 h 5400000"/>
              <a:gd name="connsiteX2" fmla="*/ 457468 w 540000"/>
              <a:gd name="connsiteY2" fmla="*/ 5215249 h 5400000"/>
              <a:gd name="connsiteX3" fmla="*/ 0 w 540000"/>
              <a:gd name="connsiteY3" fmla="*/ 5400000 h 5400000"/>
              <a:gd name="connsiteX4" fmla="*/ 0 w 540000"/>
              <a:gd name="connsiteY4" fmla="*/ 0 h 5400000"/>
              <a:gd name="connsiteX0" fmla="*/ 0 w 540000"/>
              <a:gd name="connsiteY0" fmla="*/ 0 h 5400000"/>
              <a:gd name="connsiteX1" fmla="*/ 540000 w 540000"/>
              <a:gd name="connsiteY1" fmla="*/ 0 h 5400000"/>
              <a:gd name="connsiteX2" fmla="*/ 463701 w 540000"/>
              <a:gd name="connsiteY2" fmla="*/ 5217802 h 5400000"/>
              <a:gd name="connsiteX3" fmla="*/ 0 w 540000"/>
              <a:gd name="connsiteY3" fmla="*/ 5400000 h 5400000"/>
              <a:gd name="connsiteX4" fmla="*/ 0 w 540000"/>
              <a:gd name="connsiteY4" fmla="*/ 0 h 5400000"/>
              <a:gd name="connsiteX0" fmla="*/ 0 w 540000"/>
              <a:gd name="connsiteY0" fmla="*/ 0 h 5400000"/>
              <a:gd name="connsiteX1" fmla="*/ 540000 w 540000"/>
              <a:gd name="connsiteY1" fmla="*/ 0 h 5400000"/>
              <a:gd name="connsiteX2" fmla="*/ 467531 w 540000"/>
              <a:gd name="connsiteY2" fmla="*/ 5208453 h 5400000"/>
              <a:gd name="connsiteX3" fmla="*/ 0 w 540000"/>
              <a:gd name="connsiteY3" fmla="*/ 5400000 h 5400000"/>
              <a:gd name="connsiteX4" fmla="*/ 0 w 540000"/>
              <a:gd name="connsiteY4" fmla="*/ 0 h 5400000"/>
              <a:gd name="connsiteX0" fmla="*/ 0 w 540000"/>
              <a:gd name="connsiteY0" fmla="*/ 0 h 5400000"/>
              <a:gd name="connsiteX1" fmla="*/ 540000 w 540000"/>
              <a:gd name="connsiteY1" fmla="*/ 0 h 5400000"/>
              <a:gd name="connsiteX2" fmla="*/ 465692 w 540000"/>
              <a:gd name="connsiteY2" fmla="*/ 5204060 h 5400000"/>
              <a:gd name="connsiteX3" fmla="*/ 0 w 540000"/>
              <a:gd name="connsiteY3" fmla="*/ 5400000 h 5400000"/>
              <a:gd name="connsiteX4" fmla="*/ 0 w 540000"/>
              <a:gd name="connsiteY4" fmla="*/ 0 h 5400000"/>
              <a:gd name="connsiteX0" fmla="*/ 36158 w 540000"/>
              <a:gd name="connsiteY0" fmla="*/ 233622 h 5400000"/>
              <a:gd name="connsiteX1" fmla="*/ 540000 w 540000"/>
              <a:gd name="connsiteY1" fmla="*/ 0 h 5400000"/>
              <a:gd name="connsiteX2" fmla="*/ 465692 w 540000"/>
              <a:gd name="connsiteY2" fmla="*/ 5204060 h 5400000"/>
              <a:gd name="connsiteX3" fmla="*/ 0 w 540000"/>
              <a:gd name="connsiteY3" fmla="*/ 5400000 h 5400000"/>
              <a:gd name="connsiteX4" fmla="*/ 36158 w 540000"/>
              <a:gd name="connsiteY4" fmla="*/ 233622 h 5400000"/>
              <a:gd name="connsiteX0" fmla="*/ 21991 w 540000"/>
              <a:gd name="connsiteY0" fmla="*/ 232632 h 5400000"/>
              <a:gd name="connsiteX1" fmla="*/ 540000 w 540000"/>
              <a:gd name="connsiteY1" fmla="*/ 0 h 5400000"/>
              <a:gd name="connsiteX2" fmla="*/ 465692 w 540000"/>
              <a:gd name="connsiteY2" fmla="*/ 5204060 h 5400000"/>
              <a:gd name="connsiteX3" fmla="*/ 0 w 540000"/>
              <a:gd name="connsiteY3" fmla="*/ 5400000 h 5400000"/>
              <a:gd name="connsiteX4" fmla="*/ 21991 w 540000"/>
              <a:gd name="connsiteY4" fmla="*/ 232632 h 5400000"/>
              <a:gd name="connsiteX0" fmla="*/ 21991 w 528835"/>
              <a:gd name="connsiteY0" fmla="*/ 191934 h 5359302"/>
              <a:gd name="connsiteX1" fmla="*/ 528835 w 528835"/>
              <a:gd name="connsiteY1" fmla="*/ 0 h 5359302"/>
              <a:gd name="connsiteX2" fmla="*/ 465692 w 528835"/>
              <a:gd name="connsiteY2" fmla="*/ 5163362 h 5359302"/>
              <a:gd name="connsiteX3" fmla="*/ 0 w 528835"/>
              <a:gd name="connsiteY3" fmla="*/ 5359302 h 5359302"/>
              <a:gd name="connsiteX4" fmla="*/ 21991 w 528835"/>
              <a:gd name="connsiteY4" fmla="*/ 191934 h 5359302"/>
              <a:gd name="connsiteX0" fmla="*/ 13681 w 528835"/>
              <a:gd name="connsiteY0" fmla="*/ 188390 h 5359302"/>
              <a:gd name="connsiteX1" fmla="*/ 528835 w 528835"/>
              <a:gd name="connsiteY1" fmla="*/ 0 h 5359302"/>
              <a:gd name="connsiteX2" fmla="*/ 465692 w 528835"/>
              <a:gd name="connsiteY2" fmla="*/ 5163362 h 5359302"/>
              <a:gd name="connsiteX3" fmla="*/ 0 w 528835"/>
              <a:gd name="connsiteY3" fmla="*/ 5359302 h 5359302"/>
              <a:gd name="connsiteX4" fmla="*/ 13681 w 528835"/>
              <a:gd name="connsiteY4" fmla="*/ 188390 h 5359302"/>
              <a:gd name="connsiteX0" fmla="*/ 13681 w 511263"/>
              <a:gd name="connsiteY0" fmla="*/ 180730 h 5351642"/>
              <a:gd name="connsiteX1" fmla="*/ 511263 w 511263"/>
              <a:gd name="connsiteY1" fmla="*/ 0 h 5351642"/>
              <a:gd name="connsiteX2" fmla="*/ 465692 w 511263"/>
              <a:gd name="connsiteY2" fmla="*/ 5155702 h 5351642"/>
              <a:gd name="connsiteX3" fmla="*/ 0 w 511263"/>
              <a:gd name="connsiteY3" fmla="*/ 5351642 h 5351642"/>
              <a:gd name="connsiteX4" fmla="*/ 13681 w 511263"/>
              <a:gd name="connsiteY4" fmla="*/ 180730 h 5351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1263" h="5351642">
                <a:moveTo>
                  <a:pt x="13681" y="180730"/>
                </a:moveTo>
                <a:lnTo>
                  <a:pt x="511263" y="0"/>
                </a:lnTo>
                <a:lnTo>
                  <a:pt x="465692" y="5155702"/>
                </a:lnTo>
                <a:lnTo>
                  <a:pt x="0" y="5351642"/>
                </a:lnTo>
                <a:cubicBezTo>
                  <a:pt x="7330" y="3629186"/>
                  <a:pt x="6351" y="1903186"/>
                  <a:pt x="13681" y="180730"/>
                </a:cubicBezTo>
                <a:close/>
              </a:path>
            </a:pathLst>
          </a:custGeom>
          <a:gradFill>
            <a:gsLst>
              <a:gs pos="0">
                <a:srgbClr val="181818"/>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 name="Прямоугольник 4">
            <a:extLst>
              <a:ext uri="{FF2B5EF4-FFF2-40B4-BE49-F238E27FC236}">
                <a16:creationId xmlns:a16="http://schemas.microsoft.com/office/drawing/2014/main" id="{ED43E661-D69B-4EC6-8FFE-EB226B9C184A}"/>
              </a:ext>
            </a:extLst>
          </p:cNvPr>
          <p:cNvSpPr/>
          <p:nvPr/>
        </p:nvSpPr>
        <p:spPr>
          <a:xfrm rot="1363364">
            <a:off x="4641529" y="2895559"/>
            <a:ext cx="532615" cy="4399242"/>
          </a:xfrm>
          <a:custGeom>
            <a:avLst/>
            <a:gdLst>
              <a:gd name="connsiteX0" fmla="*/ 0 w 540000"/>
              <a:gd name="connsiteY0" fmla="*/ 0 h 5400000"/>
              <a:gd name="connsiteX1" fmla="*/ 540000 w 540000"/>
              <a:gd name="connsiteY1" fmla="*/ 0 h 5400000"/>
              <a:gd name="connsiteX2" fmla="*/ 540000 w 540000"/>
              <a:gd name="connsiteY2" fmla="*/ 5400000 h 5400000"/>
              <a:gd name="connsiteX3" fmla="*/ 0 w 540000"/>
              <a:gd name="connsiteY3" fmla="*/ 5400000 h 5400000"/>
              <a:gd name="connsiteX4" fmla="*/ 0 w 540000"/>
              <a:gd name="connsiteY4" fmla="*/ 0 h 5400000"/>
              <a:gd name="connsiteX0" fmla="*/ 32 w 540000"/>
              <a:gd name="connsiteY0" fmla="*/ 222006 h 5400000"/>
              <a:gd name="connsiteX1" fmla="*/ 540000 w 540000"/>
              <a:gd name="connsiteY1" fmla="*/ 0 h 5400000"/>
              <a:gd name="connsiteX2" fmla="*/ 540000 w 540000"/>
              <a:gd name="connsiteY2" fmla="*/ 5400000 h 5400000"/>
              <a:gd name="connsiteX3" fmla="*/ 0 w 540000"/>
              <a:gd name="connsiteY3" fmla="*/ 5400000 h 5400000"/>
              <a:gd name="connsiteX4" fmla="*/ 32 w 540000"/>
              <a:gd name="connsiteY4" fmla="*/ 222006 h 5400000"/>
              <a:gd name="connsiteX0" fmla="*/ 32 w 540000"/>
              <a:gd name="connsiteY0" fmla="*/ 138230 h 5316224"/>
              <a:gd name="connsiteX1" fmla="*/ 537219 w 540000"/>
              <a:gd name="connsiteY1" fmla="*/ 0 h 5316224"/>
              <a:gd name="connsiteX2" fmla="*/ 540000 w 540000"/>
              <a:gd name="connsiteY2" fmla="*/ 5316224 h 5316224"/>
              <a:gd name="connsiteX3" fmla="*/ 0 w 540000"/>
              <a:gd name="connsiteY3" fmla="*/ 5316224 h 5316224"/>
              <a:gd name="connsiteX4" fmla="*/ 32 w 540000"/>
              <a:gd name="connsiteY4" fmla="*/ 138230 h 5316224"/>
              <a:gd name="connsiteX0" fmla="*/ 1332 w 540000"/>
              <a:gd name="connsiteY0" fmla="*/ 182433 h 5316224"/>
              <a:gd name="connsiteX1" fmla="*/ 537219 w 540000"/>
              <a:gd name="connsiteY1" fmla="*/ 0 h 5316224"/>
              <a:gd name="connsiteX2" fmla="*/ 540000 w 540000"/>
              <a:gd name="connsiteY2" fmla="*/ 5316224 h 5316224"/>
              <a:gd name="connsiteX3" fmla="*/ 0 w 540000"/>
              <a:gd name="connsiteY3" fmla="*/ 5316224 h 5316224"/>
              <a:gd name="connsiteX4" fmla="*/ 1332 w 540000"/>
              <a:gd name="connsiteY4" fmla="*/ 182433 h 5316224"/>
              <a:gd name="connsiteX0" fmla="*/ 1332 w 540000"/>
              <a:gd name="connsiteY0" fmla="*/ 197076 h 5330867"/>
              <a:gd name="connsiteX1" fmla="*/ 531087 w 540000"/>
              <a:gd name="connsiteY1" fmla="*/ 0 h 5330867"/>
              <a:gd name="connsiteX2" fmla="*/ 540000 w 540000"/>
              <a:gd name="connsiteY2" fmla="*/ 5330867 h 5330867"/>
              <a:gd name="connsiteX3" fmla="*/ 0 w 540000"/>
              <a:gd name="connsiteY3" fmla="*/ 5330867 h 5330867"/>
              <a:gd name="connsiteX4" fmla="*/ 1332 w 540000"/>
              <a:gd name="connsiteY4" fmla="*/ 197076 h 5330867"/>
              <a:gd name="connsiteX0" fmla="*/ 8892 w 540000"/>
              <a:gd name="connsiteY0" fmla="*/ 190468 h 5330867"/>
              <a:gd name="connsiteX1" fmla="*/ 531087 w 540000"/>
              <a:gd name="connsiteY1" fmla="*/ 0 h 5330867"/>
              <a:gd name="connsiteX2" fmla="*/ 540000 w 540000"/>
              <a:gd name="connsiteY2" fmla="*/ 5330867 h 5330867"/>
              <a:gd name="connsiteX3" fmla="*/ 0 w 540000"/>
              <a:gd name="connsiteY3" fmla="*/ 5330867 h 5330867"/>
              <a:gd name="connsiteX4" fmla="*/ 8892 w 540000"/>
              <a:gd name="connsiteY4" fmla="*/ 190468 h 5330867"/>
              <a:gd name="connsiteX0" fmla="*/ 8892 w 540000"/>
              <a:gd name="connsiteY0" fmla="*/ 178924 h 5319323"/>
              <a:gd name="connsiteX1" fmla="*/ 528177 w 540000"/>
              <a:gd name="connsiteY1" fmla="*/ 0 h 5319323"/>
              <a:gd name="connsiteX2" fmla="*/ 540000 w 540000"/>
              <a:gd name="connsiteY2" fmla="*/ 5319323 h 5319323"/>
              <a:gd name="connsiteX3" fmla="*/ 0 w 540000"/>
              <a:gd name="connsiteY3" fmla="*/ 5319323 h 5319323"/>
              <a:gd name="connsiteX4" fmla="*/ 8892 w 540000"/>
              <a:gd name="connsiteY4" fmla="*/ 178924 h 5319323"/>
              <a:gd name="connsiteX0" fmla="*/ 8892 w 532615"/>
              <a:gd name="connsiteY0" fmla="*/ 178924 h 5319323"/>
              <a:gd name="connsiteX1" fmla="*/ 528177 w 532615"/>
              <a:gd name="connsiteY1" fmla="*/ 0 h 5319323"/>
              <a:gd name="connsiteX2" fmla="*/ 532615 w 532615"/>
              <a:gd name="connsiteY2" fmla="*/ 5083327 h 5319323"/>
              <a:gd name="connsiteX3" fmla="*/ 0 w 532615"/>
              <a:gd name="connsiteY3" fmla="*/ 5319323 h 5319323"/>
              <a:gd name="connsiteX4" fmla="*/ 8892 w 532615"/>
              <a:gd name="connsiteY4" fmla="*/ 178924 h 5319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615" h="5319323">
                <a:moveTo>
                  <a:pt x="8892" y="178924"/>
                </a:moveTo>
                <a:lnTo>
                  <a:pt x="528177" y="0"/>
                </a:lnTo>
                <a:cubicBezTo>
                  <a:pt x="529656" y="1694442"/>
                  <a:pt x="531136" y="3388885"/>
                  <a:pt x="532615" y="5083327"/>
                </a:cubicBezTo>
                <a:lnTo>
                  <a:pt x="0" y="5319323"/>
                </a:lnTo>
                <a:cubicBezTo>
                  <a:pt x="11" y="3593325"/>
                  <a:pt x="8881" y="1904922"/>
                  <a:pt x="8892" y="178924"/>
                </a:cubicBezTo>
                <a:close/>
              </a:path>
            </a:pathLst>
          </a:custGeom>
          <a:gradFill>
            <a:gsLst>
              <a:gs pos="0">
                <a:srgbClr val="262626"/>
              </a:gs>
              <a:gs pos="100000">
                <a:srgbClr val="0E0E0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Равнобедренный треугольник 6">
            <a:extLst>
              <a:ext uri="{FF2B5EF4-FFF2-40B4-BE49-F238E27FC236}">
                <a16:creationId xmlns:a16="http://schemas.microsoft.com/office/drawing/2014/main" id="{5DF29FB0-2825-4E75-80D6-FDFD8999BD20}"/>
              </a:ext>
            </a:extLst>
          </p:cNvPr>
          <p:cNvSpPr/>
          <p:nvPr/>
        </p:nvSpPr>
        <p:spPr>
          <a:xfrm>
            <a:off x="10437953" y="2895321"/>
            <a:ext cx="1754047" cy="3962679"/>
          </a:xfrm>
          <a:prstGeom prst="triangle">
            <a:avLst>
              <a:gd name="adj"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Прямоугольник 11">
            <a:extLst>
              <a:ext uri="{FF2B5EF4-FFF2-40B4-BE49-F238E27FC236}">
                <a16:creationId xmlns:a16="http://schemas.microsoft.com/office/drawing/2014/main" id="{01D80F55-55DC-4407-82C1-96456F1687E4}"/>
              </a:ext>
            </a:extLst>
          </p:cNvPr>
          <p:cNvSpPr/>
          <p:nvPr/>
        </p:nvSpPr>
        <p:spPr>
          <a:xfrm>
            <a:off x="8031000" y="1160685"/>
            <a:ext cx="4408092" cy="1754326"/>
          </a:xfrm>
          <a:prstGeom prst="rect">
            <a:avLst/>
          </a:prstGeom>
        </p:spPr>
        <p:txBody>
          <a:bodyPr wrap="square">
            <a:spAutoFit/>
          </a:bodyPr>
          <a:lstStyle/>
          <a:p>
            <a:r>
              <a:rPr lang="en-US" dirty="0"/>
              <a:t>On the 16</a:t>
            </a:r>
            <a:r>
              <a:rPr lang="en-US" baseline="30000" dirty="0"/>
              <a:t>th</a:t>
            </a:r>
            <a:r>
              <a:rPr lang="en-US" dirty="0"/>
              <a:t> of August, 2011, Xiaomi organized a small event, the so-called meetup for fans, but there were also journalists there. It's hard to tell from the photos how many people came, but there were a lot of them.</a:t>
            </a:r>
            <a:endParaRPr lang="ru-RU" dirty="0"/>
          </a:p>
        </p:txBody>
      </p:sp>
      <p:sp>
        <p:nvSpPr>
          <p:cNvPr id="19" name="Прямоугольник 18">
            <a:extLst>
              <a:ext uri="{FF2B5EF4-FFF2-40B4-BE49-F238E27FC236}">
                <a16:creationId xmlns:a16="http://schemas.microsoft.com/office/drawing/2014/main" id="{B43BB1D6-E231-4678-9474-D55302BD119A}"/>
              </a:ext>
            </a:extLst>
          </p:cNvPr>
          <p:cNvSpPr/>
          <p:nvPr/>
        </p:nvSpPr>
        <p:spPr>
          <a:xfrm>
            <a:off x="6245618" y="3436696"/>
            <a:ext cx="4408091" cy="2585323"/>
          </a:xfrm>
          <a:prstGeom prst="rect">
            <a:avLst/>
          </a:prstGeom>
        </p:spPr>
        <p:txBody>
          <a:bodyPr wrap="square">
            <a:spAutoFit/>
          </a:bodyPr>
          <a:lstStyle/>
          <a:p>
            <a:br>
              <a:rPr lang="en-US" dirty="0"/>
            </a:br>
            <a:endParaRPr lang="en-US" dirty="0"/>
          </a:p>
          <a:p>
            <a:r>
              <a:rPr lang="en-US" dirty="0"/>
              <a:t>At the presentation, the company announced the first smartphone Xiaomi Phone (Mi1 or Mi-One). The director of the company emphasized that their smartphone is equipped with a large 1930 </a:t>
            </a:r>
            <a:r>
              <a:rPr lang="en-US" dirty="0" err="1"/>
              <a:t>mAh</a:t>
            </a:r>
            <a:r>
              <a:rPr lang="en-US" dirty="0"/>
              <a:t> battery and will actually work for two days on a single charge.</a:t>
            </a:r>
          </a:p>
        </p:txBody>
      </p:sp>
      <p:sp>
        <p:nvSpPr>
          <p:cNvPr id="24" name="Прямоугольник: скругленные противолежащие углы 23">
            <a:extLst>
              <a:ext uri="{FF2B5EF4-FFF2-40B4-BE49-F238E27FC236}">
                <a16:creationId xmlns:a16="http://schemas.microsoft.com/office/drawing/2014/main" id="{21143A7B-1F82-48B7-B2CA-0E190CEC1AAE}"/>
              </a:ext>
            </a:extLst>
          </p:cNvPr>
          <p:cNvSpPr/>
          <p:nvPr/>
        </p:nvSpPr>
        <p:spPr>
          <a:xfrm>
            <a:off x="9660661" y="643866"/>
            <a:ext cx="675000" cy="495000"/>
          </a:xfrm>
          <a:prstGeom prst="round2DiagRect">
            <a:avLst>
              <a:gd name="adj1" fmla="val 0"/>
              <a:gd name="adj2" fmla="val 29398"/>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TextBox 24">
            <a:extLst>
              <a:ext uri="{FF2B5EF4-FFF2-40B4-BE49-F238E27FC236}">
                <a16:creationId xmlns:a16="http://schemas.microsoft.com/office/drawing/2014/main" id="{8A0242F3-8DCD-420C-857B-1B97E1F4321E}"/>
              </a:ext>
            </a:extLst>
          </p:cNvPr>
          <p:cNvSpPr txBox="1"/>
          <p:nvPr/>
        </p:nvSpPr>
        <p:spPr>
          <a:xfrm>
            <a:off x="9723085" y="640630"/>
            <a:ext cx="498507" cy="523220"/>
          </a:xfrm>
          <a:prstGeom prst="rect">
            <a:avLst/>
          </a:prstGeom>
          <a:noFill/>
        </p:spPr>
        <p:txBody>
          <a:bodyPr wrap="square" rtlCol="0">
            <a:spAutoFit/>
          </a:bodyPr>
          <a:lstStyle/>
          <a:p>
            <a:pPr algn="ctr"/>
            <a:r>
              <a:rPr lang="ru-RU" sz="2800" b="1" dirty="0">
                <a:solidFill>
                  <a:schemeClr val="bg1"/>
                </a:solidFill>
              </a:rPr>
              <a:t>1</a:t>
            </a:r>
          </a:p>
        </p:txBody>
      </p:sp>
      <p:sp>
        <p:nvSpPr>
          <p:cNvPr id="28" name="Прямоугольник: скругленные противолежащие углы 27">
            <a:extLst>
              <a:ext uri="{FF2B5EF4-FFF2-40B4-BE49-F238E27FC236}">
                <a16:creationId xmlns:a16="http://schemas.microsoft.com/office/drawing/2014/main" id="{C66C4597-6CC5-4080-A044-B3531CCA31EB}"/>
              </a:ext>
            </a:extLst>
          </p:cNvPr>
          <p:cNvSpPr/>
          <p:nvPr/>
        </p:nvSpPr>
        <p:spPr>
          <a:xfrm>
            <a:off x="7961854" y="3480372"/>
            <a:ext cx="675000" cy="495000"/>
          </a:xfrm>
          <a:prstGeom prst="round2DiagRect">
            <a:avLst>
              <a:gd name="adj1" fmla="val 0"/>
              <a:gd name="adj2" fmla="val 2939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TextBox 32">
            <a:extLst>
              <a:ext uri="{FF2B5EF4-FFF2-40B4-BE49-F238E27FC236}">
                <a16:creationId xmlns:a16="http://schemas.microsoft.com/office/drawing/2014/main" id="{C637B234-C419-447F-AAB4-EDC186EE1BD3}"/>
              </a:ext>
            </a:extLst>
          </p:cNvPr>
          <p:cNvSpPr txBox="1"/>
          <p:nvPr/>
        </p:nvSpPr>
        <p:spPr>
          <a:xfrm>
            <a:off x="8021658" y="3458553"/>
            <a:ext cx="523303" cy="523220"/>
          </a:xfrm>
          <a:prstGeom prst="rect">
            <a:avLst/>
          </a:prstGeom>
          <a:noFill/>
        </p:spPr>
        <p:txBody>
          <a:bodyPr wrap="square" rtlCol="0">
            <a:spAutoFit/>
          </a:bodyPr>
          <a:lstStyle/>
          <a:p>
            <a:pPr algn="ctr"/>
            <a:r>
              <a:rPr lang="en-US" sz="2800" b="1" dirty="0">
                <a:solidFill>
                  <a:schemeClr val="bg1"/>
                </a:solidFill>
              </a:rPr>
              <a:t>2</a:t>
            </a:r>
            <a:endParaRPr lang="ru-RU" sz="2800" b="1" dirty="0">
              <a:solidFill>
                <a:schemeClr val="bg1"/>
              </a:solidFill>
            </a:endParaRPr>
          </a:p>
        </p:txBody>
      </p:sp>
    </p:spTree>
    <p:extLst>
      <p:ext uri="{BB962C8B-B14F-4D97-AF65-F5344CB8AC3E}">
        <p14:creationId xmlns:p14="http://schemas.microsoft.com/office/powerpoint/2010/main" val="124487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113EA309-4EA0-44E6-84DA-ADB331BC7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88086"/>
            <a:ext cx="7339131" cy="5112927"/>
          </a:xfrm>
          <a:prstGeom prst="rect">
            <a:avLst/>
          </a:prstGeom>
        </p:spPr>
      </p:pic>
      <p:sp>
        <p:nvSpPr>
          <p:cNvPr id="12" name="Прямоугольник 11">
            <a:extLst>
              <a:ext uri="{FF2B5EF4-FFF2-40B4-BE49-F238E27FC236}">
                <a16:creationId xmlns:a16="http://schemas.microsoft.com/office/drawing/2014/main" id="{01D80F55-55DC-4407-82C1-96456F1687E4}"/>
              </a:ext>
            </a:extLst>
          </p:cNvPr>
          <p:cNvSpPr/>
          <p:nvPr/>
        </p:nvSpPr>
        <p:spPr>
          <a:xfrm>
            <a:off x="7772807" y="886286"/>
            <a:ext cx="4408092" cy="2585323"/>
          </a:xfrm>
          <a:prstGeom prst="rect">
            <a:avLst/>
          </a:prstGeom>
        </p:spPr>
        <p:txBody>
          <a:bodyPr wrap="square">
            <a:spAutoFit/>
          </a:bodyPr>
          <a:lstStyle/>
          <a:p>
            <a:r>
              <a:rPr lang="en-US" dirty="0"/>
              <a:t>The next stage for the company was the announcement of the TV on the 5</a:t>
            </a:r>
            <a:r>
              <a:rPr lang="en-US" baseline="30000" dirty="0"/>
              <a:t>th</a:t>
            </a:r>
            <a:r>
              <a:rPr lang="en-US" dirty="0"/>
              <a:t> of September, 2013, which received a 47-inch display with 3D and an Android-based </a:t>
            </a:r>
            <a:r>
              <a:rPr lang="en-US" dirty="0" err="1"/>
              <a:t>SmartTV</a:t>
            </a:r>
            <a:r>
              <a:rPr lang="en-US" dirty="0"/>
              <a:t> system. Another important event is the accession of Hugo Barr to Xiaomi as vice president. In the past, he worked at Google on Android and was the face of the system at all conferences.</a:t>
            </a:r>
            <a:endParaRPr lang="ru-RU" dirty="0"/>
          </a:p>
        </p:txBody>
      </p:sp>
      <p:sp>
        <p:nvSpPr>
          <p:cNvPr id="19" name="Прямоугольник 18">
            <a:extLst>
              <a:ext uri="{FF2B5EF4-FFF2-40B4-BE49-F238E27FC236}">
                <a16:creationId xmlns:a16="http://schemas.microsoft.com/office/drawing/2014/main" id="{B43BB1D6-E231-4678-9474-D55302BD119A}"/>
              </a:ext>
            </a:extLst>
          </p:cNvPr>
          <p:cNvSpPr/>
          <p:nvPr/>
        </p:nvSpPr>
        <p:spPr>
          <a:xfrm>
            <a:off x="7772808" y="3865677"/>
            <a:ext cx="4408091" cy="1754326"/>
          </a:xfrm>
          <a:prstGeom prst="rect">
            <a:avLst/>
          </a:prstGeom>
        </p:spPr>
        <p:txBody>
          <a:bodyPr wrap="square">
            <a:spAutoFit/>
          </a:bodyPr>
          <a:lstStyle/>
          <a:p>
            <a:r>
              <a:rPr lang="en-US" dirty="0"/>
              <a:t>Also in September, the new flagship Xiaomi Mi3 was introduced, which allowed the company to increase sales even more. As a result, in 2013 they sold 18.7 million devices, but this is only the beginning of rapid growth.</a:t>
            </a:r>
          </a:p>
        </p:txBody>
      </p:sp>
    </p:spTree>
    <p:extLst>
      <p:ext uri="{BB962C8B-B14F-4D97-AF65-F5344CB8AC3E}">
        <p14:creationId xmlns:p14="http://schemas.microsoft.com/office/powerpoint/2010/main" val="209319118"/>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113EA309-4EA0-44E6-84DA-ADB331BC79E9}"/>
              </a:ext>
            </a:extLst>
          </p:cNvPr>
          <p:cNvPicPr>
            <a:picLocks noChangeAspect="1"/>
          </p:cNvPicPr>
          <p:nvPr/>
        </p:nvPicPr>
        <p:blipFill rotWithShape="1">
          <a:blip r:embed="rId2">
            <a:extLst>
              <a:ext uri="{28A0092B-C50C-407E-A947-70E740481C1C}">
                <a14:useLocalDpi xmlns:a14="http://schemas.microsoft.com/office/drawing/2010/main" val="0"/>
              </a:ext>
            </a:extLst>
          </a:blip>
          <a:srcRect l="20950" r="8217"/>
          <a:stretch/>
        </p:blipFill>
        <p:spPr>
          <a:xfrm>
            <a:off x="-1" y="0"/>
            <a:ext cx="7311001" cy="6858000"/>
          </a:xfrm>
          <a:prstGeom prst="rect">
            <a:avLst/>
          </a:prstGeom>
        </p:spPr>
      </p:pic>
      <p:sp>
        <p:nvSpPr>
          <p:cNvPr id="2" name="Равнобедренный треугольник 1">
            <a:extLst>
              <a:ext uri="{FF2B5EF4-FFF2-40B4-BE49-F238E27FC236}">
                <a16:creationId xmlns:a16="http://schemas.microsoft.com/office/drawing/2014/main" id="{10AE8C0C-EE6F-4C2C-BC7A-AC87DD90D236}"/>
              </a:ext>
            </a:extLst>
          </p:cNvPr>
          <p:cNvSpPr/>
          <p:nvPr/>
        </p:nvSpPr>
        <p:spPr>
          <a:xfrm>
            <a:off x="4116001" y="639000"/>
            <a:ext cx="6749999" cy="634499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a:extLst>
              <a:ext uri="{FF2B5EF4-FFF2-40B4-BE49-F238E27FC236}">
                <a16:creationId xmlns:a16="http://schemas.microsoft.com/office/drawing/2014/main" id="{0E6B8E0E-916E-446C-8132-93622B2B0F73}"/>
              </a:ext>
            </a:extLst>
          </p:cNvPr>
          <p:cNvSpPr/>
          <p:nvPr/>
        </p:nvSpPr>
        <p:spPr>
          <a:xfrm rot="1363364">
            <a:off x="6394095" y="-354265"/>
            <a:ext cx="511263" cy="5141117"/>
          </a:xfrm>
          <a:custGeom>
            <a:avLst/>
            <a:gdLst>
              <a:gd name="connsiteX0" fmla="*/ 0 w 540000"/>
              <a:gd name="connsiteY0" fmla="*/ 0 h 5400000"/>
              <a:gd name="connsiteX1" fmla="*/ 540000 w 540000"/>
              <a:gd name="connsiteY1" fmla="*/ 0 h 5400000"/>
              <a:gd name="connsiteX2" fmla="*/ 540000 w 540000"/>
              <a:gd name="connsiteY2" fmla="*/ 5400000 h 5400000"/>
              <a:gd name="connsiteX3" fmla="*/ 0 w 540000"/>
              <a:gd name="connsiteY3" fmla="*/ 5400000 h 5400000"/>
              <a:gd name="connsiteX4" fmla="*/ 0 w 540000"/>
              <a:gd name="connsiteY4" fmla="*/ 0 h 5400000"/>
              <a:gd name="connsiteX0" fmla="*/ 0 w 540000"/>
              <a:gd name="connsiteY0" fmla="*/ 0 h 5400000"/>
              <a:gd name="connsiteX1" fmla="*/ 540000 w 540000"/>
              <a:gd name="connsiteY1" fmla="*/ 0 h 5400000"/>
              <a:gd name="connsiteX2" fmla="*/ 483936 w 540000"/>
              <a:gd name="connsiteY2" fmla="*/ 5266123 h 5400000"/>
              <a:gd name="connsiteX3" fmla="*/ 0 w 540000"/>
              <a:gd name="connsiteY3" fmla="*/ 5400000 h 5400000"/>
              <a:gd name="connsiteX4" fmla="*/ 0 w 540000"/>
              <a:gd name="connsiteY4" fmla="*/ 0 h 5400000"/>
              <a:gd name="connsiteX0" fmla="*/ 0 w 540000"/>
              <a:gd name="connsiteY0" fmla="*/ 0 h 5400000"/>
              <a:gd name="connsiteX1" fmla="*/ 540000 w 540000"/>
              <a:gd name="connsiteY1" fmla="*/ 0 h 5400000"/>
              <a:gd name="connsiteX2" fmla="*/ 457468 w 540000"/>
              <a:gd name="connsiteY2" fmla="*/ 5215249 h 5400000"/>
              <a:gd name="connsiteX3" fmla="*/ 0 w 540000"/>
              <a:gd name="connsiteY3" fmla="*/ 5400000 h 5400000"/>
              <a:gd name="connsiteX4" fmla="*/ 0 w 540000"/>
              <a:gd name="connsiteY4" fmla="*/ 0 h 5400000"/>
              <a:gd name="connsiteX0" fmla="*/ 0 w 540000"/>
              <a:gd name="connsiteY0" fmla="*/ 0 h 5400000"/>
              <a:gd name="connsiteX1" fmla="*/ 540000 w 540000"/>
              <a:gd name="connsiteY1" fmla="*/ 0 h 5400000"/>
              <a:gd name="connsiteX2" fmla="*/ 463701 w 540000"/>
              <a:gd name="connsiteY2" fmla="*/ 5217802 h 5400000"/>
              <a:gd name="connsiteX3" fmla="*/ 0 w 540000"/>
              <a:gd name="connsiteY3" fmla="*/ 5400000 h 5400000"/>
              <a:gd name="connsiteX4" fmla="*/ 0 w 540000"/>
              <a:gd name="connsiteY4" fmla="*/ 0 h 5400000"/>
              <a:gd name="connsiteX0" fmla="*/ 0 w 540000"/>
              <a:gd name="connsiteY0" fmla="*/ 0 h 5400000"/>
              <a:gd name="connsiteX1" fmla="*/ 540000 w 540000"/>
              <a:gd name="connsiteY1" fmla="*/ 0 h 5400000"/>
              <a:gd name="connsiteX2" fmla="*/ 467531 w 540000"/>
              <a:gd name="connsiteY2" fmla="*/ 5208453 h 5400000"/>
              <a:gd name="connsiteX3" fmla="*/ 0 w 540000"/>
              <a:gd name="connsiteY3" fmla="*/ 5400000 h 5400000"/>
              <a:gd name="connsiteX4" fmla="*/ 0 w 540000"/>
              <a:gd name="connsiteY4" fmla="*/ 0 h 5400000"/>
              <a:gd name="connsiteX0" fmla="*/ 0 w 540000"/>
              <a:gd name="connsiteY0" fmla="*/ 0 h 5400000"/>
              <a:gd name="connsiteX1" fmla="*/ 540000 w 540000"/>
              <a:gd name="connsiteY1" fmla="*/ 0 h 5400000"/>
              <a:gd name="connsiteX2" fmla="*/ 465692 w 540000"/>
              <a:gd name="connsiteY2" fmla="*/ 5204060 h 5400000"/>
              <a:gd name="connsiteX3" fmla="*/ 0 w 540000"/>
              <a:gd name="connsiteY3" fmla="*/ 5400000 h 5400000"/>
              <a:gd name="connsiteX4" fmla="*/ 0 w 540000"/>
              <a:gd name="connsiteY4" fmla="*/ 0 h 5400000"/>
              <a:gd name="connsiteX0" fmla="*/ 36158 w 540000"/>
              <a:gd name="connsiteY0" fmla="*/ 233622 h 5400000"/>
              <a:gd name="connsiteX1" fmla="*/ 540000 w 540000"/>
              <a:gd name="connsiteY1" fmla="*/ 0 h 5400000"/>
              <a:gd name="connsiteX2" fmla="*/ 465692 w 540000"/>
              <a:gd name="connsiteY2" fmla="*/ 5204060 h 5400000"/>
              <a:gd name="connsiteX3" fmla="*/ 0 w 540000"/>
              <a:gd name="connsiteY3" fmla="*/ 5400000 h 5400000"/>
              <a:gd name="connsiteX4" fmla="*/ 36158 w 540000"/>
              <a:gd name="connsiteY4" fmla="*/ 233622 h 5400000"/>
              <a:gd name="connsiteX0" fmla="*/ 21991 w 540000"/>
              <a:gd name="connsiteY0" fmla="*/ 232632 h 5400000"/>
              <a:gd name="connsiteX1" fmla="*/ 540000 w 540000"/>
              <a:gd name="connsiteY1" fmla="*/ 0 h 5400000"/>
              <a:gd name="connsiteX2" fmla="*/ 465692 w 540000"/>
              <a:gd name="connsiteY2" fmla="*/ 5204060 h 5400000"/>
              <a:gd name="connsiteX3" fmla="*/ 0 w 540000"/>
              <a:gd name="connsiteY3" fmla="*/ 5400000 h 5400000"/>
              <a:gd name="connsiteX4" fmla="*/ 21991 w 540000"/>
              <a:gd name="connsiteY4" fmla="*/ 232632 h 5400000"/>
              <a:gd name="connsiteX0" fmla="*/ 21991 w 528835"/>
              <a:gd name="connsiteY0" fmla="*/ 191934 h 5359302"/>
              <a:gd name="connsiteX1" fmla="*/ 528835 w 528835"/>
              <a:gd name="connsiteY1" fmla="*/ 0 h 5359302"/>
              <a:gd name="connsiteX2" fmla="*/ 465692 w 528835"/>
              <a:gd name="connsiteY2" fmla="*/ 5163362 h 5359302"/>
              <a:gd name="connsiteX3" fmla="*/ 0 w 528835"/>
              <a:gd name="connsiteY3" fmla="*/ 5359302 h 5359302"/>
              <a:gd name="connsiteX4" fmla="*/ 21991 w 528835"/>
              <a:gd name="connsiteY4" fmla="*/ 191934 h 5359302"/>
              <a:gd name="connsiteX0" fmla="*/ 13681 w 528835"/>
              <a:gd name="connsiteY0" fmla="*/ 188390 h 5359302"/>
              <a:gd name="connsiteX1" fmla="*/ 528835 w 528835"/>
              <a:gd name="connsiteY1" fmla="*/ 0 h 5359302"/>
              <a:gd name="connsiteX2" fmla="*/ 465692 w 528835"/>
              <a:gd name="connsiteY2" fmla="*/ 5163362 h 5359302"/>
              <a:gd name="connsiteX3" fmla="*/ 0 w 528835"/>
              <a:gd name="connsiteY3" fmla="*/ 5359302 h 5359302"/>
              <a:gd name="connsiteX4" fmla="*/ 13681 w 528835"/>
              <a:gd name="connsiteY4" fmla="*/ 188390 h 5359302"/>
              <a:gd name="connsiteX0" fmla="*/ 13681 w 511263"/>
              <a:gd name="connsiteY0" fmla="*/ 180730 h 5351642"/>
              <a:gd name="connsiteX1" fmla="*/ 511263 w 511263"/>
              <a:gd name="connsiteY1" fmla="*/ 0 h 5351642"/>
              <a:gd name="connsiteX2" fmla="*/ 465692 w 511263"/>
              <a:gd name="connsiteY2" fmla="*/ 5155702 h 5351642"/>
              <a:gd name="connsiteX3" fmla="*/ 0 w 511263"/>
              <a:gd name="connsiteY3" fmla="*/ 5351642 h 5351642"/>
              <a:gd name="connsiteX4" fmla="*/ 13681 w 511263"/>
              <a:gd name="connsiteY4" fmla="*/ 180730 h 5351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1263" h="5351642">
                <a:moveTo>
                  <a:pt x="13681" y="180730"/>
                </a:moveTo>
                <a:lnTo>
                  <a:pt x="511263" y="0"/>
                </a:lnTo>
                <a:lnTo>
                  <a:pt x="465692" y="5155702"/>
                </a:lnTo>
                <a:lnTo>
                  <a:pt x="0" y="5351642"/>
                </a:lnTo>
                <a:cubicBezTo>
                  <a:pt x="7330" y="3629186"/>
                  <a:pt x="6351" y="1903186"/>
                  <a:pt x="13681" y="18073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 name="Прямоугольник 4">
            <a:extLst>
              <a:ext uri="{FF2B5EF4-FFF2-40B4-BE49-F238E27FC236}">
                <a16:creationId xmlns:a16="http://schemas.microsoft.com/office/drawing/2014/main" id="{ED43E661-D69B-4EC6-8FFE-EB226B9C184A}"/>
              </a:ext>
            </a:extLst>
          </p:cNvPr>
          <p:cNvSpPr/>
          <p:nvPr/>
        </p:nvSpPr>
        <p:spPr>
          <a:xfrm rot="1363364">
            <a:off x="4641529" y="2895559"/>
            <a:ext cx="532615" cy="4399242"/>
          </a:xfrm>
          <a:custGeom>
            <a:avLst/>
            <a:gdLst>
              <a:gd name="connsiteX0" fmla="*/ 0 w 540000"/>
              <a:gd name="connsiteY0" fmla="*/ 0 h 5400000"/>
              <a:gd name="connsiteX1" fmla="*/ 540000 w 540000"/>
              <a:gd name="connsiteY1" fmla="*/ 0 h 5400000"/>
              <a:gd name="connsiteX2" fmla="*/ 540000 w 540000"/>
              <a:gd name="connsiteY2" fmla="*/ 5400000 h 5400000"/>
              <a:gd name="connsiteX3" fmla="*/ 0 w 540000"/>
              <a:gd name="connsiteY3" fmla="*/ 5400000 h 5400000"/>
              <a:gd name="connsiteX4" fmla="*/ 0 w 540000"/>
              <a:gd name="connsiteY4" fmla="*/ 0 h 5400000"/>
              <a:gd name="connsiteX0" fmla="*/ 32 w 540000"/>
              <a:gd name="connsiteY0" fmla="*/ 222006 h 5400000"/>
              <a:gd name="connsiteX1" fmla="*/ 540000 w 540000"/>
              <a:gd name="connsiteY1" fmla="*/ 0 h 5400000"/>
              <a:gd name="connsiteX2" fmla="*/ 540000 w 540000"/>
              <a:gd name="connsiteY2" fmla="*/ 5400000 h 5400000"/>
              <a:gd name="connsiteX3" fmla="*/ 0 w 540000"/>
              <a:gd name="connsiteY3" fmla="*/ 5400000 h 5400000"/>
              <a:gd name="connsiteX4" fmla="*/ 32 w 540000"/>
              <a:gd name="connsiteY4" fmla="*/ 222006 h 5400000"/>
              <a:gd name="connsiteX0" fmla="*/ 32 w 540000"/>
              <a:gd name="connsiteY0" fmla="*/ 138230 h 5316224"/>
              <a:gd name="connsiteX1" fmla="*/ 537219 w 540000"/>
              <a:gd name="connsiteY1" fmla="*/ 0 h 5316224"/>
              <a:gd name="connsiteX2" fmla="*/ 540000 w 540000"/>
              <a:gd name="connsiteY2" fmla="*/ 5316224 h 5316224"/>
              <a:gd name="connsiteX3" fmla="*/ 0 w 540000"/>
              <a:gd name="connsiteY3" fmla="*/ 5316224 h 5316224"/>
              <a:gd name="connsiteX4" fmla="*/ 32 w 540000"/>
              <a:gd name="connsiteY4" fmla="*/ 138230 h 5316224"/>
              <a:gd name="connsiteX0" fmla="*/ 1332 w 540000"/>
              <a:gd name="connsiteY0" fmla="*/ 182433 h 5316224"/>
              <a:gd name="connsiteX1" fmla="*/ 537219 w 540000"/>
              <a:gd name="connsiteY1" fmla="*/ 0 h 5316224"/>
              <a:gd name="connsiteX2" fmla="*/ 540000 w 540000"/>
              <a:gd name="connsiteY2" fmla="*/ 5316224 h 5316224"/>
              <a:gd name="connsiteX3" fmla="*/ 0 w 540000"/>
              <a:gd name="connsiteY3" fmla="*/ 5316224 h 5316224"/>
              <a:gd name="connsiteX4" fmla="*/ 1332 w 540000"/>
              <a:gd name="connsiteY4" fmla="*/ 182433 h 5316224"/>
              <a:gd name="connsiteX0" fmla="*/ 1332 w 540000"/>
              <a:gd name="connsiteY0" fmla="*/ 197076 h 5330867"/>
              <a:gd name="connsiteX1" fmla="*/ 531087 w 540000"/>
              <a:gd name="connsiteY1" fmla="*/ 0 h 5330867"/>
              <a:gd name="connsiteX2" fmla="*/ 540000 w 540000"/>
              <a:gd name="connsiteY2" fmla="*/ 5330867 h 5330867"/>
              <a:gd name="connsiteX3" fmla="*/ 0 w 540000"/>
              <a:gd name="connsiteY3" fmla="*/ 5330867 h 5330867"/>
              <a:gd name="connsiteX4" fmla="*/ 1332 w 540000"/>
              <a:gd name="connsiteY4" fmla="*/ 197076 h 5330867"/>
              <a:gd name="connsiteX0" fmla="*/ 8892 w 540000"/>
              <a:gd name="connsiteY0" fmla="*/ 190468 h 5330867"/>
              <a:gd name="connsiteX1" fmla="*/ 531087 w 540000"/>
              <a:gd name="connsiteY1" fmla="*/ 0 h 5330867"/>
              <a:gd name="connsiteX2" fmla="*/ 540000 w 540000"/>
              <a:gd name="connsiteY2" fmla="*/ 5330867 h 5330867"/>
              <a:gd name="connsiteX3" fmla="*/ 0 w 540000"/>
              <a:gd name="connsiteY3" fmla="*/ 5330867 h 5330867"/>
              <a:gd name="connsiteX4" fmla="*/ 8892 w 540000"/>
              <a:gd name="connsiteY4" fmla="*/ 190468 h 5330867"/>
              <a:gd name="connsiteX0" fmla="*/ 8892 w 540000"/>
              <a:gd name="connsiteY0" fmla="*/ 178924 h 5319323"/>
              <a:gd name="connsiteX1" fmla="*/ 528177 w 540000"/>
              <a:gd name="connsiteY1" fmla="*/ 0 h 5319323"/>
              <a:gd name="connsiteX2" fmla="*/ 540000 w 540000"/>
              <a:gd name="connsiteY2" fmla="*/ 5319323 h 5319323"/>
              <a:gd name="connsiteX3" fmla="*/ 0 w 540000"/>
              <a:gd name="connsiteY3" fmla="*/ 5319323 h 5319323"/>
              <a:gd name="connsiteX4" fmla="*/ 8892 w 540000"/>
              <a:gd name="connsiteY4" fmla="*/ 178924 h 5319323"/>
              <a:gd name="connsiteX0" fmla="*/ 8892 w 532615"/>
              <a:gd name="connsiteY0" fmla="*/ 178924 h 5319323"/>
              <a:gd name="connsiteX1" fmla="*/ 528177 w 532615"/>
              <a:gd name="connsiteY1" fmla="*/ 0 h 5319323"/>
              <a:gd name="connsiteX2" fmla="*/ 532615 w 532615"/>
              <a:gd name="connsiteY2" fmla="*/ 5083327 h 5319323"/>
              <a:gd name="connsiteX3" fmla="*/ 0 w 532615"/>
              <a:gd name="connsiteY3" fmla="*/ 5319323 h 5319323"/>
              <a:gd name="connsiteX4" fmla="*/ 8892 w 532615"/>
              <a:gd name="connsiteY4" fmla="*/ 178924 h 5319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615" h="5319323">
                <a:moveTo>
                  <a:pt x="8892" y="178924"/>
                </a:moveTo>
                <a:lnTo>
                  <a:pt x="528177" y="0"/>
                </a:lnTo>
                <a:cubicBezTo>
                  <a:pt x="529656" y="1694442"/>
                  <a:pt x="531136" y="3388885"/>
                  <a:pt x="532615" y="5083327"/>
                </a:cubicBezTo>
                <a:lnTo>
                  <a:pt x="0" y="5319323"/>
                </a:lnTo>
                <a:cubicBezTo>
                  <a:pt x="11" y="3593325"/>
                  <a:pt x="8881" y="1904922"/>
                  <a:pt x="8892" y="178924"/>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Равнобедренный треугольник 6">
            <a:extLst>
              <a:ext uri="{FF2B5EF4-FFF2-40B4-BE49-F238E27FC236}">
                <a16:creationId xmlns:a16="http://schemas.microsoft.com/office/drawing/2014/main" id="{5DF29FB0-2825-4E75-80D6-FDFD8999BD20}"/>
              </a:ext>
            </a:extLst>
          </p:cNvPr>
          <p:cNvSpPr/>
          <p:nvPr/>
        </p:nvSpPr>
        <p:spPr>
          <a:xfrm>
            <a:off x="10437953" y="2895321"/>
            <a:ext cx="1754047" cy="3962679"/>
          </a:xfrm>
          <a:prstGeom prst="triangle">
            <a:avLst>
              <a:gd name="adj" fmla="val 1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Прямоугольник 11">
            <a:extLst>
              <a:ext uri="{FF2B5EF4-FFF2-40B4-BE49-F238E27FC236}">
                <a16:creationId xmlns:a16="http://schemas.microsoft.com/office/drawing/2014/main" id="{01D80F55-55DC-4407-82C1-96456F1687E4}"/>
              </a:ext>
            </a:extLst>
          </p:cNvPr>
          <p:cNvSpPr/>
          <p:nvPr/>
        </p:nvSpPr>
        <p:spPr>
          <a:xfrm>
            <a:off x="7614455" y="520606"/>
            <a:ext cx="4577545" cy="1754326"/>
          </a:xfrm>
          <a:prstGeom prst="rect">
            <a:avLst/>
          </a:prstGeom>
        </p:spPr>
        <p:txBody>
          <a:bodyPr wrap="square">
            <a:spAutoFit/>
          </a:bodyPr>
          <a:lstStyle/>
          <a:p>
            <a:r>
              <a:rPr lang="en-US" dirty="0"/>
              <a:t>In 2014, Xiaomi began selling routers, set-top boxes, air purifiers, portable batteries and other small appliances and accessories, at the same time it expands the line of smartphones to an unimaginable number, releases MIUI 6 and announces the Mi Pad tablet.</a:t>
            </a:r>
            <a:endParaRPr lang="ru-RU" dirty="0"/>
          </a:p>
        </p:txBody>
      </p:sp>
      <p:sp>
        <p:nvSpPr>
          <p:cNvPr id="19" name="Прямоугольник 18">
            <a:extLst>
              <a:ext uri="{FF2B5EF4-FFF2-40B4-BE49-F238E27FC236}">
                <a16:creationId xmlns:a16="http://schemas.microsoft.com/office/drawing/2014/main" id="{B43BB1D6-E231-4678-9474-D55302BD119A}"/>
              </a:ext>
            </a:extLst>
          </p:cNvPr>
          <p:cNvSpPr/>
          <p:nvPr/>
        </p:nvSpPr>
        <p:spPr>
          <a:xfrm>
            <a:off x="6896933" y="2274932"/>
            <a:ext cx="4936273" cy="2031325"/>
          </a:xfrm>
          <a:prstGeom prst="rect">
            <a:avLst/>
          </a:prstGeom>
        </p:spPr>
        <p:txBody>
          <a:bodyPr wrap="square">
            <a:spAutoFit/>
          </a:bodyPr>
          <a:lstStyle/>
          <a:p>
            <a:br>
              <a:rPr lang="en-US" dirty="0"/>
            </a:br>
            <a:endParaRPr lang="en-US" dirty="0"/>
          </a:p>
          <a:p>
            <a:r>
              <a:rPr lang="en-US" dirty="0"/>
              <a:t>The Mi Band fitness bracelet has become a real bestseller. The company managed to release the most "smart" gadget with a strikingly low price and capture the emerging wearable electronics market, second only to the established leader Fitbit.</a:t>
            </a:r>
          </a:p>
        </p:txBody>
      </p:sp>
      <p:sp>
        <p:nvSpPr>
          <p:cNvPr id="31" name="Прямоугольник 30">
            <a:extLst>
              <a:ext uri="{FF2B5EF4-FFF2-40B4-BE49-F238E27FC236}">
                <a16:creationId xmlns:a16="http://schemas.microsoft.com/office/drawing/2014/main" id="{16D7AD0D-6B8D-4BB1-9DEE-1E2C95B11DDF}"/>
              </a:ext>
            </a:extLst>
          </p:cNvPr>
          <p:cNvSpPr/>
          <p:nvPr/>
        </p:nvSpPr>
        <p:spPr>
          <a:xfrm>
            <a:off x="5371645" y="4835559"/>
            <a:ext cx="5241953" cy="2031325"/>
          </a:xfrm>
          <a:prstGeom prst="rect">
            <a:avLst/>
          </a:prstGeom>
        </p:spPr>
        <p:txBody>
          <a:bodyPr wrap="square">
            <a:spAutoFit/>
          </a:bodyPr>
          <a:lstStyle/>
          <a:p>
            <a:r>
              <a:rPr lang="en-US" dirty="0"/>
              <a:t>Xiaomi ranked fifth among global smartphone manufacturers in Q4 2014 with a market share of 4.42% and became the absolute leader in shipments in China. At the same time, Xiaomi met its ambitious goal of selling 60 million smartphones in 2014. The company achieved these results in less than four years of operation.</a:t>
            </a:r>
            <a:endParaRPr lang="ru-RU" dirty="0"/>
          </a:p>
        </p:txBody>
      </p:sp>
      <p:sp>
        <p:nvSpPr>
          <p:cNvPr id="24" name="Прямоугольник: скругленные противолежащие углы 23">
            <a:extLst>
              <a:ext uri="{FF2B5EF4-FFF2-40B4-BE49-F238E27FC236}">
                <a16:creationId xmlns:a16="http://schemas.microsoft.com/office/drawing/2014/main" id="{21143A7B-1F82-48B7-B2CA-0E190CEC1AAE}"/>
              </a:ext>
            </a:extLst>
          </p:cNvPr>
          <p:cNvSpPr/>
          <p:nvPr/>
        </p:nvSpPr>
        <p:spPr>
          <a:xfrm>
            <a:off x="9585068" y="54957"/>
            <a:ext cx="675000" cy="495000"/>
          </a:xfrm>
          <a:prstGeom prst="round2DiagRect">
            <a:avLst>
              <a:gd name="adj1" fmla="val 0"/>
              <a:gd name="adj2" fmla="val 2939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TextBox 24">
            <a:extLst>
              <a:ext uri="{FF2B5EF4-FFF2-40B4-BE49-F238E27FC236}">
                <a16:creationId xmlns:a16="http://schemas.microsoft.com/office/drawing/2014/main" id="{8A0242F3-8DCD-420C-857B-1B97E1F4321E}"/>
              </a:ext>
            </a:extLst>
          </p:cNvPr>
          <p:cNvSpPr txBox="1"/>
          <p:nvPr/>
        </p:nvSpPr>
        <p:spPr>
          <a:xfrm>
            <a:off x="9647492" y="51721"/>
            <a:ext cx="498507" cy="523220"/>
          </a:xfrm>
          <a:prstGeom prst="rect">
            <a:avLst/>
          </a:prstGeom>
          <a:noFill/>
        </p:spPr>
        <p:txBody>
          <a:bodyPr wrap="square" rtlCol="0">
            <a:spAutoFit/>
          </a:bodyPr>
          <a:lstStyle/>
          <a:p>
            <a:pPr algn="ctr"/>
            <a:r>
              <a:rPr lang="ru-RU" sz="2800" b="1" dirty="0">
                <a:solidFill>
                  <a:schemeClr val="bg1"/>
                </a:solidFill>
              </a:rPr>
              <a:t>1</a:t>
            </a:r>
          </a:p>
        </p:txBody>
      </p:sp>
      <p:sp>
        <p:nvSpPr>
          <p:cNvPr id="28" name="Прямоугольник: скругленные противолежащие углы 27">
            <a:extLst>
              <a:ext uri="{FF2B5EF4-FFF2-40B4-BE49-F238E27FC236}">
                <a16:creationId xmlns:a16="http://schemas.microsoft.com/office/drawing/2014/main" id="{C66C4597-6CC5-4080-A044-B3531CCA31EB}"/>
              </a:ext>
            </a:extLst>
          </p:cNvPr>
          <p:cNvSpPr/>
          <p:nvPr/>
        </p:nvSpPr>
        <p:spPr>
          <a:xfrm>
            <a:off x="8849755" y="2330828"/>
            <a:ext cx="675000" cy="495000"/>
          </a:xfrm>
          <a:prstGeom prst="round2DiagRect">
            <a:avLst>
              <a:gd name="adj1" fmla="val 0"/>
              <a:gd name="adj2" fmla="val 2939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TextBox 32">
            <a:extLst>
              <a:ext uri="{FF2B5EF4-FFF2-40B4-BE49-F238E27FC236}">
                <a16:creationId xmlns:a16="http://schemas.microsoft.com/office/drawing/2014/main" id="{C637B234-C419-447F-AAB4-EDC186EE1BD3}"/>
              </a:ext>
            </a:extLst>
          </p:cNvPr>
          <p:cNvSpPr txBox="1"/>
          <p:nvPr/>
        </p:nvSpPr>
        <p:spPr>
          <a:xfrm>
            <a:off x="8912179" y="2327592"/>
            <a:ext cx="523303" cy="523220"/>
          </a:xfrm>
          <a:prstGeom prst="rect">
            <a:avLst/>
          </a:prstGeom>
          <a:noFill/>
        </p:spPr>
        <p:txBody>
          <a:bodyPr wrap="square" rtlCol="0">
            <a:spAutoFit/>
          </a:bodyPr>
          <a:lstStyle/>
          <a:p>
            <a:pPr algn="ctr"/>
            <a:r>
              <a:rPr lang="en-US" sz="2800" b="1" dirty="0">
                <a:solidFill>
                  <a:schemeClr val="bg1"/>
                </a:solidFill>
              </a:rPr>
              <a:t>2</a:t>
            </a:r>
            <a:endParaRPr lang="ru-RU" sz="2800" b="1" dirty="0">
              <a:solidFill>
                <a:schemeClr val="bg1"/>
              </a:solidFill>
            </a:endParaRPr>
          </a:p>
        </p:txBody>
      </p:sp>
      <p:sp>
        <p:nvSpPr>
          <p:cNvPr id="36" name="Прямоугольник: скругленные противолежащие углы 35">
            <a:extLst>
              <a:ext uri="{FF2B5EF4-FFF2-40B4-BE49-F238E27FC236}">
                <a16:creationId xmlns:a16="http://schemas.microsoft.com/office/drawing/2014/main" id="{40316691-E590-47CA-BD80-901EF19B8994}"/>
              </a:ext>
            </a:extLst>
          </p:cNvPr>
          <p:cNvSpPr/>
          <p:nvPr/>
        </p:nvSpPr>
        <p:spPr>
          <a:xfrm>
            <a:off x="7331999" y="4361619"/>
            <a:ext cx="675000" cy="495000"/>
          </a:xfrm>
          <a:prstGeom prst="round2DiagRect">
            <a:avLst>
              <a:gd name="adj1" fmla="val 0"/>
              <a:gd name="adj2" fmla="val 2939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TextBox 37">
            <a:extLst>
              <a:ext uri="{FF2B5EF4-FFF2-40B4-BE49-F238E27FC236}">
                <a16:creationId xmlns:a16="http://schemas.microsoft.com/office/drawing/2014/main" id="{4AEEDD5D-445A-4C5E-ABFA-B8E103D39F8E}"/>
              </a:ext>
            </a:extLst>
          </p:cNvPr>
          <p:cNvSpPr txBox="1"/>
          <p:nvPr/>
        </p:nvSpPr>
        <p:spPr>
          <a:xfrm>
            <a:off x="7394424" y="4358383"/>
            <a:ext cx="528834" cy="523220"/>
          </a:xfrm>
          <a:prstGeom prst="rect">
            <a:avLst/>
          </a:prstGeom>
          <a:noFill/>
        </p:spPr>
        <p:txBody>
          <a:bodyPr wrap="square" rtlCol="0">
            <a:spAutoFit/>
          </a:bodyPr>
          <a:lstStyle/>
          <a:p>
            <a:pPr algn="ctr"/>
            <a:r>
              <a:rPr lang="en-US" sz="2800" b="1" dirty="0">
                <a:solidFill>
                  <a:schemeClr val="bg1"/>
                </a:solidFill>
              </a:rPr>
              <a:t>3</a:t>
            </a:r>
            <a:endParaRPr lang="ru-RU" sz="2800" b="1" dirty="0">
              <a:solidFill>
                <a:schemeClr val="bg1"/>
              </a:solidFill>
            </a:endParaRPr>
          </a:p>
        </p:txBody>
      </p:sp>
    </p:spTree>
    <p:extLst>
      <p:ext uri="{BB962C8B-B14F-4D97-AF65-F5344CB8AC3E}">
        <p14:creationId xmlns:p14="http://schemas.microsoft.com/office/powerpoint/2010/main" val="421684982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0875FF-F6F1-4C90-BD98-F73FBD2155DA}"/>
              </a:ext>
            </a:extLst>
          </p:cNvPr>
          <p:cNvSpPr>
            <a:spLocks noGrp="1"/>
          </p:cNvSpPr>
          <p:nvPr>
            <p:ph type="title"/>
          </p:nvPr>
        </p:nvSpPr>
        <p:spPr/>
        <p:txBody>
          <a:bodyPr>
            <a:normAutofit/>
          </a:bodyPr>
          <a:lstStyle/>
          <a:p>
            <a:r>
              <a:rPr lang="en-US" b="1" dirty="0"/>
              <a:t>The company </a:t>
            </a:r>
            <a:r>
              <a:rPr lang="en-US" b="1" dirty="0">
                <a:solidFill>
                  <a:schemeClr val="accent2"/>
                </a:solidFill>
              </a:rPr>
              <a:t>now</a:t>
            </a:r>
            <a:endParaRPr lang="ru-RU" dirty="0"/>
          </a:p>
        </p:txBody>
      </p:sp>
      <p:pic>
        <p:nvPicPr>
          <p:cNvPr id="9" name="Рисунок 8">
            <a:extLst>
              <a:ext uri="{FF2B5EF4-FFF2-40B4-BE49-F238E27FC236}">
                <a16:creationId xmlns:a16="http://schemas.microsoft.com/office/drawing/2014/main" id="{83070462-F1D6-4732-A9A1-3DF82792B0FB}"/>
              </a:ext>
            </a:extLst>
          </p:cNvPr>
          <p:cNvPicPr>
            <a:picLocks noGrp="1" noChangeAspect="1"/>
          </p:cNvPicPr>
          <p:nvPr>
            <p:ph type="pic" sz="quarter" idx="11"/>
          </p:nvPr>
        </p:nvPicPr>
        <p:blipFill rotWithShape="1">
          <a:blip r:embed="rId2">
            <a:extLst>
              <a:ext uri="{28A0092B-C50C-407E-A947-70E740481C1C}">
                <a14:useLocalDpi xmlns:a14="http://schemas.microsoft.com/office/drawing/2010/main" val="0"/>
              </a:ext>
            </a:extLst>
          </a:blip>
          <a:srcRect l="22685" r="16747"/>
          <a:stretch/>
        </p:blipFill>
        <p:spPr>
          <a:xfrm>
            <a:off x="312920" y="864000"/>
            <a:ext cx="2135354" cy="1954747"/>
          </a:xfrm>
        </p:spPr>
      </p:pic>
      <p:pic>
        <p:nvPicPr>
          <p:cNvPr id="13" name="Рисунок 12">
            <a:extLst>
              <a:ext uri="{FF2B5EF4-FFF2-40B4-BE49-F238E27FC236}">
                <a16:creationId xmlns:a16="http://schemas.microsoft.com/office/drawing/2014/main" id="{DE4C6136-4052-43D7-8E4F-C460DA6511B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23704" t="15014" r="18282" b="12969"/>
          <a:stretch/>
        </p:blipFill>
        <p:spPr>
          <a:xfrm>
            <a:off x="562424" y="3670612"/>
            <a:ext cx="1636346" cy="2031325"/>
          </a:xfrm>
        </p:spPr>
      </p:pic>
      <p:pic>
        <p:nvPicPr>
          <p:cNvPr id="11" name="Рисунок 10">
            <a:extLst>
              <a:ext uri="{FF2B5EF4-FFF2-40B4-BE49-F238E27FC236}">
                <a16:creationId xmlns:a16="http://schemas.microsoft.com/office/drawing/2014/main" id="{4D78447D-9E33-4148-88E8-F882697767F1}"/>
              </a:ext>
            </a:extLst>
          </p:cNvPr>
          <p:cNvPicPr>
            <a:picLocks noGrp="1" noChangeAspect="1"/>
          </p:cNvPicPr>
          <p:nvPr>
            <p:ph type="pic" sz="quarter" idx="14"/>
          </p:nvPr>
        </p:nvPicPr>
        <p:blipFill rotWithShape="1">
          <a:blip r:embed="rId4">
            <a:extLst>
              <a:ext uri="{28A0092B-C50C-407E-A947-70E740481C1C}">
                <a14:useLocalDpi xmlns:a14="http://schemas.microsoft.com/office/drawing/2010/main" val="0"/>
              </a:ext>
            </a:extLst>
          </a:blip>
          <a:srcRect l="28859" t="1474" r="31131"/>
          <a:stretch/>
        </p:blipFill>
        <p:spPr>
          <a:xfrm>
            <a:off x="3152142" y="864000"/>
            <a:ext cx="1620000" cy="2055137"/>
          </a:xfrm>
        </p:spPr>
      </p:pic>
      <p:pic>
        <p:nvPicPr>
          <p:cNvPr id="15" name="Рисунок 14">
            <a:extLst>
              <a:ext uri="{FF2B5EF4-FFF2-40B4-BE49-F238E27FC236}">
                <a16:creationId xmlns:a16="http://schemas.microsoft.com/office/drawing/2014/main" id="{D3B29901-C541-4FD2-ADF4-7AADF8850DBB}"/>
              </a:ext>
            </a:extLst>
          </p:cNvPr>
          <p:cNvPicPr>
            <a:picLocks noGrp="1" noChangeAspect="1"/>
          </p:cNvPicPr>
          <p:nvPr>
            <p:ph type="pic" sz="quarter" idx="15"/>
          </p:nvPr>
        </p:nvPicPr>
        <p:blipFill>
          <a:blip r:embed="rId5">
            <a:extLst>
              <a:ext uri="{28A0092B-C50C-407E-A947-70E740481C1C}">
                <a14:useLocalDpi xmlns:a14="http://schemas.microsoft.com/office/drawing/2010/main" val="0"/>
              </a:ext>
            </a:extLst>
          </a:blip>
          <a:stretch>
            <a:fillRect/>
          </a:stretch>
        </p:blipFill>
        <p:spPr>
          <a:xfrm>
            <a:off x="2837398" y="3452450"/>
            <a:ext cx="2249487" cy="2249487"/>
          </a:xfrm>
        </p:spPr>
      </p:pic>
      <p:sp>
        <p:nvSpPr>
          <p:cNvPr id="18" name="Прямоугольник 17">
            <a:extLst>
              <a:ext uri="{FF2B5EF4-FFF2-40B4-BE49-F238E27FC236}">
                <a16:creationId xmlns:a16="http://schemas.microsoft.com/office/drawing/2014/main" id="{302F1640-E8F2-43E8-B735-BE1930F8690C}"/>
              </a:ext>
            </a:extLst>
          </p:cNvPr>
          <p:cNvSpPr/>
          <p:nvPr/>
        </p:nvSpPr>
        <p:spPr>
          <a:xfrm>
            <a:off x="5384817" y="1616064"/>
            <a:ext cx="6570000" cy="2031325"/>
          </a:xfrm>
          <a:prstGeom prst="rect">
            <a:avLst/>
          </a:prstGeom>
        </p:spPr>
        <p:txBody>
          <a:bodyPr wrap="square">
            <a:spAutoFit/>
          </a:bodyPr>
          <a:lstStyle/>
          <a:p>
            <a:r>
              <a:rPr lang="en-US" dirty="0"/>
              <a:t>Xiaomi's line of devices and accessories is impossible to count. It would seem that the company has released all sorts of gadgets: headphones, scales, humidifiers, kettles, bags, backpacks and suitcases, security cameras, a huge line of "smart" home devices with motion sensors, temperature sensors, and so on, and so can be listed to infinity. Xiaomi also has many subsidiaries that produce "smart" speakers and various electric screwdrivers.</a:t>
            </a:r>
            <a:endParaRPr lang="ru-RU" dirty="0"/>
          </a:p>
        </p:txBody>
      </p:sp>
      <p:grpSp>
        <p:nvGrpSpPr>
          <p:cNvPr id="3" name="Группа 2">
            <a:extLst>
              <a:ext uri="{FF2B5EF4-FFF2-40B4-BE49-F238E27FC236}">
                <a16:creationId xmlns:a16="http://schemas.microsoft.com/office/drawing/2014/main" id="{329ED6FA-141F-4526-8A42-8F2363BCA416}"/>
              </a:ext>
            </a:extLst>
          </p:cNvPr>
          <p:cNvGrpSpPr/>
          <p:nvPr/>
        </p:nvGrpSpPr>
        <p:grpSpPr>
          <a:xfrm>
            <a:off x="5384817" y="1088165"/>
            <a:ext cx="587465" cy="506435"/>
            <a:chOff x="5735638" y="5493806"/>
            <a:chExt cx="587465" cy="506435"/>
          </a:xfrm>
        </p:grpSpPr>
        <p:sp>
          <p:nvSpPr>
            <p:cNvPr id="27" name="Шестиугольник 26">
              <a:extLst>
                <a:ext uri="{FF2B5EF4-FFF2-40B4-BE49-F238E27FC236}">
                  <a16:creationId xmlns:a16="http://schemas.microsoft.com/office/drawing/2014/main" id="{14699BDF-8AEF-4931-8419-4EC38092B689}"/>
                </a:ext>
              </a:extLst>
            </p:cNvPr>
            <p:cNvSpPr/>
            <p:nvPr/>
          </p:nvSpPr>
          <p:spPr>
            <a:xfrm>
              <a:off x="5735638" y="5493806"/>
              <a:ext cx="587465" cy="506435"/>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TextBox 30">
              <a:extLst>
                <a:ext uri="{FF2B5EF4-FFF2-40B4-BE49-F238E27FC236}">
                  <a16:creationId xmlns:a16="http://schemas.microsoft.com/office/drawing/2014/main" id="{02B2E067-1137-4202-94BD-69AA76EE0FB2}"/>
                </a:ext>
              </a:extLst>
            </p:cNvPr>
            <p:cNvSpPr txBox="1"/>
            <p:nvPr/>
          </p:nvSpPr>
          <p:spPr>
            <a:xfrm>
              <a:off x="5781544" y="5516190"/>
              <a:ext cx="409086" cy="461665"/>
            </a:xfrm>
            <a:prstGeom prst="rect">
              <a:avLst/>
            </a:prstGeom>
            <a:noFill/>
          </p:spPr>
          <p:txBody>
            <a:bodyPr wrap="none" rtlCol="0">
              <a:spAutoFit/>
            </a:bodyPr>
            <a:lstStyle/>
            <a:p>
              <a:r>
                <a:rPr lang="en-US" sz="2400" b="1" dirty="0">
                  <a:solidFill>
                    <a:schemeClr val="bg1"/>
                  </a:solidFill>
                </a:rPr>
                <a:t> 1</a:t>
              </a:r>
              <a:endParaRPr lang="ru-RU" sz="2400" b="1" dirty="0">
                <a:solidFill>
                  <a:schemeClr val="bg1"/>
                </a:solidFill>
              </a:endParaRPr>
            </a:p>
          </p:txBody>
        </p:sp>
      </p:grpSp>
      <p:sp>
        <p:nvSpPr>
          <p:cNvPr id="38" name="Прямоугольник 37">
            <a:extLst>
              <a:ext uri="{FF2B5EF4-FFF2-40B4-BE49-F238E27FC236}">
                <a16:creationId xmlns:a16="http://schemas.microsoft.com/office/drawing/2014/main" id="{A368E224-3A76-4CD7-A09B-5A63C301034B}"/>
              </a:ext>
            </a:extLst>
          </p:cNvPr>
          <p:cNvSpPr/>
          <p:nvPr/>
        </p:nvSpPr>
        <p:spPr>
          <a:xfrm>
            <a:off x="5384817" y="4270123"/>
            <a:ext cx="6570000" cy="1477328"/>
          </a:xfrm>
          <a:prstGeom prst="rect">
            <a:avLst/>
          </a:prstGeom>
        </p:spPr>
        <p:txBody>
          <a:bodyPr wrap="square">
            <a:spAutoFit/>
          </a:bodyPr>
          <a:lstStyle/>
          <a:p>
            <a:r>
              <a:rPr lang="en-US" dirty="0"/>
              <a:t>Since 2011, it has released almost 50 smartphones, three tablets, and several laptops. And it is definitely not going to stop. According to the results of the third quarter of 2017, the company returned to the top five among global manufacturers with a market share of 7.4% - a year-on-year increase of 102%. This is a very good result.</a:t>
            </a:r>
            <a:endParaRPr lang="ru-RU" dirty="0"/>
          </a:p>
        </p:txBody>
      </p:sp>
      <p:grpSp>
        <p:nvGrpSpPr>
          <p:cNvPr id="39" name="Группа 38">
            <a:extLst>
              <a:ext uri="{FF2B5EF4-FFF2-40B4-BE49-F238E27FC236}">
                <a16:creationId xmlns:a16="http://schemas.microsoft.com/office/drawing/2014/main" id="{98B045C8-7B15-405B-B81B-4B82A517053A}"/>
              </a:ext>
            </a:extLst>
          </p:cNvPr>
          <p:cNvGrpSpPr/>
          <p:nvPr/>
        </p:nvGrpSpPr>
        <p:grpSpPr>
          <a:xfrm>
            <a:off x="5406737" y="3668853"/>
            <a:ext cx="587465" cy="506435"/>
            <a:chOff x="5735638" y="5493806"/>
            <a:chExt cx="587465" cy="506435"/>
          </a:xfrm>
        </p:grpSpPr>
        <p:sp>
          <p:nvSpPr>
            <p:cNvPr id="40" name="Шестиугольник 39">
              <a:extLst>
                <a:ext uri="{FF2B5EF4-FFF2-40B4-BE49-F238E27FC236}">
                  <a16:creationId xmlns:a16="http://schemas.microsoft.com/office/drawing/2014/main" id="{AFAB8EA2-3189-41E6-AB78-446E014A47FF}"/>
                </a:ext>
              </a:extLst>
            </p:cNvPr>
            <p:cNvSpPr/>
            <p:nvPr/>
          </p:nvSpPr>
          <p:spPr>
            <a:xfrm>
              <a:off x="5735638" y="5493806"/>
              <a:ext cx="587465" cy="506435"/>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TextBox 40">
              <a:extLst>
                <a:ext uri="{FF2B5EF4-FFF2-40B4-BE49-F238E27FC236}">
                  <a16:creationId xmlns:a16="http://schemas.microsoft.com/office/drawing/2014/main" id="{467C7A60-567A-4EE9-AF21-CC380DB94131}"/>
                </a:ext>
              </a:extLst>
            </p:cNvPr>
            <p:cNvSpPr txBox="1"/>
            <p:nvPr/>
          </p:nvSpPr>
          <p:spPr>
            <a:xfrm>
              <a:off x="5781544" y="5516190"/>
              <a:ext cx="409086" cy="461665"/>
            </a:xfrm>
            <a:prstGeom prst="rect">
              <a:avLst/>
            </a:prstGeom>
            <a:noFill/>
          </p:spPr>
          <p:txBody>
            <a:bodyPr wrap="none" rtlCol="0">
              <a:spAutoFit/>
            </a:bodyPr>
            <a:lstStyle/>
            <a:p>
              <a:r>
                <a:rPr lang="en-US" sz="2400" b="1" dirty="0">
                  <a:solidFill>
                    <a:schemeClr val="bg1"/>
                  </a:solidFill>
                </a:rPr>
                <a:t> 2</a:t>
              </a:r>
              <a:endParaRPr lang="ru-RU" sz="2400" b="1" dirty="0">
                <a:solidFill>
                  <a:schemeClr val="bg1"/>
                </a:solidFill>
              </a:endParaRPr>
            </a:p>
          </p:txBody>
        </p:sp>
      </p:grpSp>
      <p:sp>
        <p:nvSpPr>
          <p:cNvPr id="42" name="Прямоугольник 41">
            <a:extLst>
              <a:ext uri="{FF2B5EF4-FFF2-40B4-BE49-F238E27FC236}">
                <a16:creationId xmlns:a16="http://schemas.microsoft.com/office/drawing/2014/main" id="{4F51574F-AB2F-4858-B88E-7894CF11C67F}"/>
              </a:ext>
            </a:extLst>
          </p:cNvPr>
          <p:cNvSpPr/>
          <p:nvPr/>
        </p:nvSpPr>
        <p:spPr>
          <a:xfrm>
            <a:off x="453688" y="2919137"/>
            <a:ext cx="1853817" cy="369332"/>
          </a:xfrm>
          <a:prstGeom prst="rect">
            <a:avLst/>
          </a:prstGeom>
        </p:spPr>
        <p:txBody>
          <a:bodyPr wrap="square">
            <a:spAutoFit/>
          </a:bodyPr>
          <a:lstStyle/>
          <a:p>
            <a:r>
              <a:rPr lang="en-US" dirty="0"/>
              <a:t>“Smart" Home</a:t>
            </a:r>
            <a:endParaRPr lang="ru-RU" dirty="0"/>
          </a:p>
        </p:txBody>
      </p:sp>
      <p:sp>
        <p:nvSpPr>
          <p:cNvPr id="43" name="Прямоугольник 42">
            <a:extLst>
              <a:ext uri="{FF2B5EF4-FFF2-40B4-BE49-F238E27FC236}">
                <a16:creationId xmlns:a16="http://schemas.microsoft.com/office/drawing/2014/main" id="{77B9DBAF-1BBA-4582-BE24-002226C87314}"/>
              </a:ext>
            </a:extLst>
          </p:cNvPr>
          <p:cNvSpPr/>
          <p:nvPr/>
        </p:nvSpPr>
        <p:spPr>
          <a:xfrm>
            <a:off x="3253068" y="2919137"/>
            <a:ext cx="1853817" cy="369332"/>
          </a:xfrm>
          <a:prstGeom prst="rect">
            <a:avLst/>
          </a:prstGeom>
        </p:spPr>
        <p:txBody>
          <a:bodyPr wrap="square">
            <a:spAutoFit/>
          </a:bodyPr>
          <a:lstStyle/>
          <a:p>
            <a:r>
              <a:rPr lang="en-US" dirty="0"/>
              <a:t>Headphones</a:t>
            </a:r>
            <a:endParaRPr lang="ru-RU" dirty="0"/>
          </a:p>
        </p:txBody>
      </p:sp>
      <p:sp>
        <p:nvSpPr>
          <p:cNvPr id="45" name="Прямоугольник 44">
            <a:extLst>
              <a:ext uri="{FF2B5EF4-FFF2-40B4-BE49-F238E27FC236}">
                <a16:creationId xmlns:a16="http://schemas.microsoft.com/office/drawing/2014/main" id="{0BD6AE06-497B-4444-BF9C-B89F503B8E3A}"/>
              </a:ext>
            </a:extLst>
          </p:cNvPr>
          <p:cNvSpPr/>
          <p:nvPr/>
        </p:nvSpPr>
        <p:spPr>
          <a:xfrm>
            <a:off x="772023" y="5701937"/>
            <a:ext cx="1853817" cy="369332"/>
          </a:xfrm>
          <a:prstGeom prst="rect">
            <a:avLst/>
          </a:prstGeom>
        </p:spPr>
        <p:txBody>
          <a:bodyPr wrap="square">
            <a:spAutoFit/>
          </a:bodyPr>
          <a:lstStyle/>
          <a:p>
            <a:r>
              <a:rPr lang="en-US" dirty="0"/>
              <a:t>Kettles</a:t>
            </a:r>
            <a:endParaRPr lang="ru-RU" dirty="0"/>
          </a:p>
        </p:txBody>
      </p:sp>
      <p:sp>
        <p:nvSpPr>
          <p:cNvPr id="46" name="Прямоугольник 45">
            <a:extLst>
              <a:ext uri="{FF2B5EF4-FFF2-40B4-BE49-F238E27FC236}">
                <a16:creationId xmlns:a16="http://schemas.microsoft.com/office/drawing/2014/main" id="{83CEA343-3E2B-4AFB-ACCD-AA33E6EAC97D}"/>
              </a:ext>
            </a:extLst>
          </p:cNvPr>
          <p:cNvSpPr/>
          <p:nvPr/>
        </p:nvSpPr>
        <p:spPr>
          <a:xfrm>
            <a:off x="3152142" y="5701937"/>
            <a:ext cx="1853817" cy="369332"/>
          </a:xfrm>
          <a:prstGeom prst="rect">
            <a:avLst/>
          </a:prstGeom>
        </p:spPr>
        <p:txBody>
          <a:bodyPr wrap="square">
            <a:spAutoFit/>
          </a:bodyPr>
          <a:lstStyle/>
          <a:p>
            <a:r>
              <a:rPr lang="en-US" dirty="0"/>
              <a:t>Security Camera</a:t>
            </a:r>
            <a:endParaRPr lang="ru-RU" dirty="0"/>
          </a:p>
        </p:txBody>
      </p:sp>
    </p:spTree>
    <p:extLst>
      <p:ext uri="{BB962C8B-B14F-4D97-AF65-F5344CB8AC3E}">
        <p14:creationId xmlns:p14="http://schemas.microsoft.com/office/powerpoint/2010/main" val="2072442312"/>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12" name="Прямоугольник 5">
            <a:extLst>
              <a:ext uri="{FF2B5EF4-FFF2-40B4-BE49-F238E27FC236}">
                <a16:creationId xmlns:a16="http://schemas.microsoft.com/office/drawing/2014/main" id="{68557B6D-1366-48B6-B3BE-2B36B24701FF}"/>
              </a:ext>
            </a:extLst>
          </p:cNvPr>
          <p:cNvSpPr/>
          <p:nvPr/>
        </p:nvSpPr>
        <p:spPr>
          <a:xfrm rot="1363364">
            <a:off x="6518210" y="-331805"/>
            <a:ext cx="737506" cy="5137624"/>
          </a:xfrm>
          <a:custGeom>
            <a:avLst/>
            <a:gdLst>
              <a:gd name="connsiteX0" fmla="*/ 0 w 540000"/>
              <a:gd name="connsiteY0" fmla="*/ 0 h 5400000"/>
              <a:gd name="connsiteX1" fmla="*/ 540000 w 540000"/>
              <a:gd name="connsiteY1" fmla="*/ 0 h 5400000"/>
              <a:gd name="connsiteX2" fmla="*/ 540000 w 540000"/>
              <a:gd name="connsiteY2" fmla="*/ 5400000 h 5400000"/>
              <a:gd name="connsiteX3" fmla="*/ 0 w 540000"/>
              <a:gd name="connsiteY3" fmla="*/ 5400000 h 5400000"/>
              <a:gd name="connsiteX4" fmla="*/ 0 w 540000"/>
              <a:gd name="connsiteY4" fmla="*/ 0 h 5400000"/>
              <a:gd name="connsiteX0" fmla="*/ 0 w 540000"/>
              <a:gd name="connsiteY0" fmla="*/ 0 h 5400000"/>
              <a:gd name="connsiteX1" fmla="*/ 540000 w 540000"/>
              <a:gd name="connsiteY1" fmla="*/ 0 h 5400000"/>
              <a:gd name="connsiteX2" fmla="*/ 483936 w 540000"/>
              <a:gd name="connsiteY2" fmla="*/ 5266123 h 5400000"/>
              <a:gd name="connsiteX3" fmla="*/ 0 w 540000"/>
              <a:gd name="connsiteY3" fmla="*/ 5400000 h 5400000"/>
              <a:gd name="connsiteX4" fmla="*/ 0 w 540000"/>
              <a:gd name="connsiteY4" fmla="*/ 0 h 5400000"/>
              <a:gd name="connsiteX0" fmla="*/ 0 w 540000"/>
              <a:gd name="connsiteY0" fmla="*/ 0 h 5400000"/>
              <a:gd name="connsiteX1" fmla="*/ 540000 w 540000"/>
              <a:gd name="connsiteY1" fmla="*/ 0 h 5400000"/>
              <a:gd name="connsiteX2" fmla="*/ 457468 w 540000"/>
              <a:gd name="connsiteY2" fmla="*/ 5215249 h 5400000"/>
              <a:gd name="connsiteX3" fmla="*/ 0 w 540000"/>
              <a:gd name="connsiteY3" fmla="*/ 5400000 h 5400000"/>
              <a:gd name="connsiteX4" fmla="*/ 0 w 540000"/>
              <a:gd name="connsiteY4" fmla="*/ 0 h 5400000"/>
              <a:gd name="connsiteX0" fmla="*/ 0 w 540000"/>
              <a:gd name="connsiteY0" fmla="*/ 0 h 5400000"/>
              <a:gd name="connsiteX1" fmla="*/ 540000 w 540000"/>
              <a:gd name="connsiteY1" fmla="*/ 0 h 5400000"/>
              <a:gd name="connsiteX2" fmla="*/ 463701 w 540000"/>
              <a:gd name="connsiteY2" fmla="*/ 5217802 h 5400000"/>
              <a:gd name="connsiteX3" fmla="*/ 0 w 540000"/>
              <a:gd name="connsiteY3" fmla="*/ 5400000 h 5400000"/>
              <a:gd name="connsiteX4" fmla="*/ 0 w 540000"/>
              <a:gd name="connsiteY4" fmla="*/ 0 h 5400000"/>
              <a:gd name="connsiteX0" fmla="*/ 0 w 540000"/>
              <a:gd name="connsiteY0" fmla="*/ 0 h 5400000"/>
              <a:gd name="connsiteX1" fmla="*/ 540000 w 540000"/>
              <a:gd name="connsiteY1" fmla="*/ 0 h 5400000"/>
              <a:gd name="connsiteX2" fmla="*/ 467531 w 540000"/>
              <a:gd name="connsiteY2" fmla="*/ 5208453 h 5400000"/>
              <a:gd name="connsiteX3" fmla="*/ 0 w 540000"/>
              <a:gd name="connsiteY3" fmla="*/ 5400000 h 5400000"/>
              <a:gd name="connsiteX4" fmla="*/ 0 w 540000"/>
              <a:gd name="connsiteY4" fmla="*/ 0 h 5400000"/>
              <a:gd name="connsiteX0" fmla="*/ 0 w 540000"/>
              <a:gd name="connsiteY0" fmla="*/ 0 h 5400000"/>
              <a:gd name="connsiteX1" fmla="*/ 540000 w 540000"/>
              <a:gd name="connsiteY1" fmla="*/ 0 h 5400000"/>
              <a:gd name="connsiteX2" fmla="*/ 465692 w 540000"/>
              <a:gd name="connsiteY2" fmla="*/ 5204060 h 5400000"/>
              <a:gd name="connsiteX3" fmla="*/ 0 w 540000"/>
              <a:gd name="connsiteY3" fmla="*/ 5400000 h 5400000"/>
              <a:gd name="connsiteX4" fmla="*/ 0 w 540000"/>
              <a:gd name="connsiteY4" fmla="*/ 0 h 5400000"/>
              <a:gd name="connsiteX0" fmla="*/ 33336 w 540000"/>
              <a:gd name="connsiteY0" fmla="*/ 214350 h 5400000"/>
              <a:gd name="connsiteX1" fmla="*/ 540000 w 540000"/>
              <a:gd name="connsiteY1" fmla="*/ 0 h 5400000"/>
              <a:gd name="connsiteX2" fmla="*/ 465692 w 540000"/>
              <a:gd name="connsiteY2" fmla="*/ 5204060 h 5400000"/>
              <a:gd name="connsiteX3" fmla="*/ 0 w 540000"/>
              <a:gd name="connsiteY3" fmla="*/ 5400000 h 5400000"/>
              <a:gd name="connsiteX4" fmla="*/ 33336 w 540000"/>
              <a:gd name="connsiteY4" fmla="*/ 214350 h 54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0000" h="5400000">
                <a:moveTo>
                  <a:pt x="33336" y="214350"/>
                </a:moveTo>
                <a:lnTo>
                  <a:pt x="540000" y="0"/>
                </a:lnTo>
                <a:lnTo>
                  <a:pt x="465692" y="5204060"/>
                </a:lnTo>
                <a:lnTo>
                  <a:pt x="0" y="5400000"/>
                </a:lnTo>
                <a:lnTo>
                  <a:pt x="33336" y="214350"/>
                </a:lnTo>
                <a:close/>
              </a:path>
            </a:pathLst>
          </a:cu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0" name="Полилиния: фигура 19">
            <a:extLst>
              <a:ext uri="{FF2B5EF4-FFF2-40B4-BE49-F238E27FC236}">
                <a16:creationId xmlns:a16="http://schemas.microsoft.com/office/drawing/2014/main" id="{0C370953-F495-4EB6-B835-70A5E7B3F6EE}"/>
              </a:ext>
            </a:extLst>
          </p:cNvPr>
          <p:cNvSpPr/>
          <p:nvPr/>
        </p:nvSpPr>
        <p:spPr>
          <a:xfrm rot="10800000">
            <a:off x="0" y="-61352"/>
            <a:ext cx="7512001" cy="6976184"/>
          </a:xfrm>
          <a:custGeom>
            <a:avLst/>
            <a:gdLst>
              <a:gd name="connsiteX0" fmla="*/ 7512001 w 7512001"/>
              <a:gd name="connsiteY0" fmla="*/ 6976184 h 6976184"/>
              <a:gd name="connsiteX1" fmla="*/ 7471158 w 7512001"/>
              <a:gd name="connsiteY1" fmla="*/ 6914835 h 6976184"/>
              <a:gd name="connsiteX2" fmla="*/ 0 w 7512001"/>
              <a:gd name="connsiteY2" fmla="*/ 6914835 h 6976184"/>
              <a:gd name="connsiteX3" fmla="*/ 2882430 w 7512001"/>
              <a:gd name="connsiteY3" fmla="*/ 0 h 6976184"/>
              <a:gd name="connsiteX4" fmla="*/ 2920480 w 7512001"/>
              <a:gd name="connsiteY4" fmla="*/ 56832 h 6976184"/>
              <a:gd name="connsiteX5" fmla="*/ 7512001 w 7512001"/>
              <a:gd name="connsiteY5" fmla="*/ 56832 h 6976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12001" h="6976184">
                <a:moveTo>
                  <a:pt x="7512001" y="6976184"/>
                </a:moveTo>
                <a:lnTo>
                  <a:pt x="7471158" y="6914835"/>
                </a:lnTo>
                <a:lnTo>
                  <a:pt x="0" y="6914835"/>
                </a:lnTo>
                <a:lnTo>
                  <a:pt x="2882430" y="0"/>
                </a:lnTo>
                <a:lnTo>
                  <a:pt x="2920480" y="56832"/>
                </a:lnTo>
                <a:lnTo>
                  <a:pt x="7512001" y="56832"/>
                </a:lnTo>
                <a:close/>
              </a:path>
            </a:pathLst>
          </a:custGeom>
          <a:solidFill>
            <a:schemeClr val="accent2">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ru-RU" dirty="0"/>
              <a:t>Ф</a:t>
            </a:r>
          </a:p>
        </p:txBody>
      </p:sp>
      <p:sp>
        <p:nvSpPr>
          <p:cNvPr id="2" name="Прямоугольник 1">
            <a:extLst>
              <a:ext uri="{FF2B5EF4-FFF2-40B4-BE49-F238E27FC236}">
                <a16:creationId xmlns:a16="http://schemas.microsoft.com/office/drawing/2014/main" id="{62FFD0F1-A8A3-42C9-B720-DC92A4B978A6}"/>
              </a:ext>
            </a:extLst>
          </p:cNvPr>
          <p:cNvSpPr/>
          <p:nvPr/>
        </p:nvSpPr>
        <p:spPr>
          <a:xfrm>
            <a:off x="-1" y="3068638"/>
            <a:ext cx="4386001" cy="865933"/>
          </a:xfrm>
          <a:custGeom>
            <a:avLst/>
            <a:gdLst>
              <a:gd name="connsiteX0" fmla="*/ 0 w 4386001"/>
              <a:gd name="connsiteY0" fmla="*/ 0 h 865933"/>
              <a:gd name="connsiteX1" fmla="*/ 4386001 w 4386001"/>
              <a:gd name="connsiteY1" fmla="*/ 0 h 865933"/>
              <a:gd name="connsiteX2" fmla="*/ 4386001 w 4386001"/>
              <a:gd name="connsiteY2" fmla="*/ 865933 h 865933"/>
              <a:gd name="connsiteX3" fmla="*/ 0 w 4386001"/>
              <a:gd name="connsiteY3" fmla="*/ 865933 h 865933"/>
              <a:gd name="connsiteX4" fmla="*/ 0 w 4386001"/>
              <a:gd name="connsiteY4" fmla="*/ 0 h 865933"/>
              <a:gd name="connsiteX0" fmla="*/ 0 w 4386001"/>
              <a:gd name="connsiteY0" fmla="*/ 0 h 865933"/>
              <a:gd name="connsiteX1" fmla="*/ 4386001 w 4386001"/>
              <a:gd name="connsiteY1" fmla="*/ 0 h 865933"/>
              <a:gd name="connsiteX2" fmla="*/ 3547801 w 4386001"/>
              <a:gd name="connsiteY2" fmla="*/ 865933 h 865933"/>
              <a:gd name="connsiteX3" fmla="*/ 0 w 4386001"/>
              <a:gd name="connsiteY3" fmla="*/ 865933 h 865933"/>
              <a:gd name="connsiteX4" fmla="*/ 0 w 4386001"/>
              <a:gd name="connsiteY4" fmla="*/ 0 h 865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6001" h="865933">
                <a:moveTo>
                  <a:pt x="0" y="0"/>
                </a:moveTo>
                <a:lnTo>
                  <a:pt x="4386001" y="0"/>
                </a:lnTo>
                <a:lnTo>
                  <a:pt x="3547801" y="865933"/>
                </a:lnTo>
                <a:lnTo>
                  <a:pt x="0" y="865933"/>
                </a:lnTo>
                <a:lnTo>
                  <a:pt x="0"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рямоугольник 4">
            <a:extLst>
              <a:ext uri="{FF2B5EF4-FFF2-40B4-BE49-F238E27FC236}">
                <a16:creationId xmlns:a16="http://schemas.microsoft.com/office/drawing/2014/main" id="{ED43E661-D69B-4EC6-8FFE-EB226B9C184A}"/>
              </a:ext>
            </a:extLst>
          </p:cNvPr>
          <p:cNvSpPr/>
          <p:nvPr/>
        </p:nvSpPr>
        <p:spPr>
          <a:xfrm rot="1363364">
            <a:off x="5428684" y="2827955"/>
            <a:ext cx="559378" cy="4356910"/>
          </a:xfrm>
          <a:custGeom>
            <a:avLst/>
            <a:gdLst>
              <a:gd name="connsiteX0" fmla="*/ 0 w 540000"/>
              <a:gd name="connsiteY0" fmla="*/ 0 h 5400000"/>
              <a:gd name="connsiteX1" fmla="*/ 540000 w 540000"/>
              <a:gd name="connsiteY1" fmla="*/ 0 h 5400000"/>
              <a:gd name="connsiteX2" fmla="*/ 540000 w 540000"/>
              <a:gd name="connsiteY2" fmla="*/ 5400000 h 5400000"/>
              <a:gd name="connsiteX3" fmla="*/ 0 w 540000"/>
              <a:gd name="connsiteY3" fmla="*/ 5400000 h 5400000"/>
              <a:gd name="connsiteX4" fmla="*/ 0 w 540000"/>
              <a:gd name="connsiteY4" fmla="*/ 0 h 5400000"/>
              <a:gd name="connsiteX0" fmla="*/ 32 w 540000"/>
              <a:gd name="connsiteY0" fmla="*/ 222006 h 5400000"/>
              <a:gd name="connsiteX1" fmla="*/ 540000 w 540000"/>
              <a:gd name="connsiteY1" fmla="*/ 0 h 5400000"/>
              <a:gd name="connsiteX2" fmla="*/ 540000 w 540000"/>
              <a:gd name="connsiteY2" fmla="*/ 5400000 h 5400000"/>
              <a:gd name="connsiteX3" fmla="*/ 0 w 540000"/>
              <a:gd name="connsiteY3" fmla="*/ 5400000 h 5400000"/>
              <a:gd name="connsiteX4" fmla="*/ 32 w 540000"/>
              <a:gd name="connsiteY4" fmla="*/ 222006 h 5400000"/>
              <a:gd name="connsiteX0" fmla="*/ 32 w 559378"/>
              <a:gd name="connsiteY0" fmla="*/ 222006 h 5400000"/>
              <a:gd name="connsiteX1" fmla="*/ 540000 w 559378"/>
              <a:gd name="connsiteY1" fmla="*/ 0 h 5400000"/>
              <a:gd name="connsiteX2" fmla="*/ 559378 w 559378"/>
              <a:gd name="connsiteY2" fmla="*/ 5121168 h 5400000"/>
              <a:gd name="connsiteX3" fmla="*/ 0 w 559378"/>
              <a:gd name="connsiteY3" fmla="*/ 5400000 h 5400000"/>
              <a:gd name="connsiteX4" fmla="*/ 32 w 559378"/>
              <a:gd name="connsiteY4" fmla="*/ 222006 h 54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378" h="5400000">
                <a:moveTo>
                  <a:pt x="32" y="222006"/>
                </a:moveTo>
                <a:lnTo>
                  <a:pt x="540000" y="0"/>
                </a:lnTo>
                <a:cubicBezTo>
                  <a:pt x="546459" y="1707056"/>
                  <a:pt x="552919" y="3414112"/>
                  <a:pt x="559378" y="5121168"/>
                </a:cubicBezTo>
                <a:lnTo>
                  <a:pt x="0" y="5400000"/>
                </a:lnTo>
                <a:cubicBezTo>
                  <a:pt x="11" y="3674002"/>
                  <a:pt x="21" y="1948004"/>
                  <a:pt x="32" y="222006"/>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 name="Прямоугольник 5">
            <a:extLst>
              <a:ext uri="{FF2B5EF4-FFF2-40B4-BE49-F238E27FC236}">
                <a16:creationId xmlns:a16="http://schemas.microsoft.com/office/drawing/2014/main" id="{0E6B8E0E-916E-446C-8132-93622B2B0F73}"/>
              </a:ext>
            </a:extLst>
          </p:cNvPr>
          <p:cNvSpPr/>
          <p:nvPr/>
        </p:nvSpPr>
        <p:spPr>
          <a:xfrm rot="1363364">
            <a:off x="7156298" y="-364944"/>
            <a:ext cx="565927" cy="5137624"/>
          </a:xfrm>
          <a:custGeom>
            <a:avLst/>
            <a:gdLst>
              <a:gd name="connsiteX0" fmla="*/ 0 w 540000"/>
              <a:gd name="connsiteY0" fmla="*/ 0 h 5400000"/>
              <a:gd name="connsiteX1" fmla="*/ 540000 w 540000"/>
              <a:gd name="connsiteY1" fmla="*/ 0 h 5400000"/>
              <a:gd name="connsiteX2" fmla="*/ 540000 w 540000"/>
              <a:gd name="connsiteY2" fmla="*/ 5400000 h 5400000"/>
              <a:gd name="connsiteX3" fmla="*/ 0 w 540000"/>
              <a:gd name="connsiteY3" fmla="*/ 5400000 h 5400000"/>
              <a:gd name="connsiteX4" fmla="*/ 0 w 540000"/>
              <a:gd name="connsiteY4" fmla="*/ 0 h 5400000"/>
              <a:gd name="connsiteX0" fmla="*/ 0 w 540000"/>
              <a:gd name="connsiteY0" fmla="*/ 0 h 5400000"/>
              <a:gd name="connsiteX1" fmla="*/ 540000 w 540000"/>
              <a:gd name="connsiteY1" fmla="*/ 0 h 5400000"/>
              <a:gd name="connsiteX2" fmla="*/ 483936 w 540000"/>
              <a:gd name="connsiteY2" fmla="*/ 5266123 h 5400000"/>
              <a:gd name="connsiteX3" fmla="*/ 0 w 540000"/>
              <a:gd name="connsiteY3" fmla="*/ 5400000 h 5400000"/>
              <a:gd name="connsiteX4" fmla="*/ 0 w 540000"/>
              <a:gd name="connsiteY4" fmla="*/ 0 h 5400000"/>
              <a:gd name="connsiteX0" fmla="*/ 0 w 540000"/>
              <a:gd name="connsiteY0" fmla="*/ 0 h 5400000"/>
              <a:gd name="connsiteX1" fmla="*/ 540000 w 540000"/>
              <a:gd name="connsiteY1" fmla="*/ 0 h 5400000"/>
              <a:gd name="connsiteX2" fmla="*/ 457468 w 540000"/>
              <a:gd name="connsiteY2" fmla="*/ 5215249 h 5400000"/>
              <a:gd name="connsiteX3" fmla="*/ 0 w 540000"/>
              <a:gd name="connsiteY3" fmla="*/ 5400000 h 5400000"/>
              <a:gd name="connsiteX4" fmla="*/ 0 w 540000"/>
              <a:gd name="connsiteY4" fmla="*/ 0 h 5400000"/>
              <a:gd name="connsiteX0" fmla="*/ 0 w 540000"/>
              <a:gd name="connsiteY0" fmla="*/ 0 h 5400000"/>
              <a:gd name="connsiteX1" fmla="*/ 540000 w 540000"/>
              <a:gd name="connsiteY1" fmla="*/ 0 h 5400000"/>
              <a:gd name="connsiteX2" fmla="*/ 463701 w 540000"/>
              <a:gd name="connsiteY2" fmla="*/ 5217802 h 5400000"/>
              <a:gd name="connsiteX3" fmla="*/ 0 w 540000"/>
              <a:gd name="connsiteY3" fmla="*/ 5400000 h 5400000"/>
              <a:gd name="connsiteX4" fmla="*/ 0 w 540000"/>
              <a:gd name="connsiteY4" fmla="*/ 0 h 5400000"/>
              <a:gd name="connsiteX0" fmla="*/ 0 w 540000"/>
              <a:gd name="connsiteY0" fmla="*/ 0 h 5400000"/>
              <a:gd name="connsiteX1" fmla="*/ 540000 w 540000"/>
              <a:gd name="connsiteY1" fmla="*/ 0 h 5400000"/>
              <a:gd name="connsiteX2" fmla="*/ 467531 w 540000"/>
              <a:gd name="connsiteY2" fmla="*/ 5208453 h 5400000"/>
              <a:gd name="connsiteX3" fmla="*/ 0 w 540000"/>
              <a:gd name="connsiteY3" fmla="*/ 5400000 h 5400000"/>
              <a:gd name="connsiteX4" fmla="*/ 0 w 540000"/>
              <a:gd name="connsiteY4" fmla="*/ 0 h 5400000"/>
              <a:gd name="connsiteX0" fmla="*/ 0 w 540000"/>
              <a:gd name="connsiteY0" fmla="*/ 0 h 5400000"/>
              <a:gd name="connsiteX1" fmla="*/ 540000 w 540000"/>
              <a:gd name="connsiteY1" fmla="*/ 0 h 5400000"/>
              <a:gd name="connsiteX2" fmla="*/ 465692 w 540000"/>
              <a:gd name="connsiteY2" fmla="*/ 5204060 h 5400000"/>
              <a:gd name="connsiteX3" fmla="*/ 0 w 540000"/>
              <a:gd name="connsiteY3" fmla="*/ 5400000 h 5400000"/>
              <a:gd name="connsiteX4" fmla="*/ 0 w 540000"/>
              <a:gd name="connsiteY4" fmla="*/ 0 h 5400000"/>
              <a:gd name="connsiteX0" fmla="*/ 33336 w 540000"/>
              <a:gd name="connsiteY0" fmla="*/ 214350 h 5400000"/>
              <a:gd name="connsiteX1" fmla="*/ 540000 w 540000"/>
              <a:gd name="connsiteY1" fmla="*/ 0 h 5400000"/>
              <a:gd name="connsiteX2" fmla="*/ 465692 w 540000"/>
              <a:gd name="connsiteY2" fmla="*/ 5204060 h 5400000"/>
              <a:gd name="connsiteX3" fmla="*/ 0 w 540000"/>
              <a:gd name="connsiteY3" fmla="*/ 5400000 h 5400000"/>
              <a:gd name="connsiteX4" fmla="*/ 33336 w 540000"/>
              <a:gd name="connsiteY4" fmla="*/ 214350 h 540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0000" h="5400000">
                <a:moveTo>
                  <a:pt x="33336" y="214350"/>
                </a:moveTo>
                <a:lnTo>
                  <a:pt x="540000" y="0"/>
                </a:lnTo>
                <a:lnTo>
                  <a:pt x="465692" y="5204060"/>
                </a:lnTo>
                <a:lnTo>
                  <a:pt x="0" y="5400000"/>
                </a:lnTo>
                <a:lnTo>
                  <a:pt x="33336" y="2143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Равнобедренный треугольник 6">
            <a:extLst>
              <a:ext uri="{FF2B5EF4-FFF2-40B4-BE49-F238E27FC236}">
                <a16:creationId xmlns:a16="http://schemas.microsoft.com/office/drawing/2014/main" id="{5DF29FB0-2825-4E75-80D6-FDFD8999BD20}"/>
              </a:ext>
            </a:extLst>
          </p:cNvPr>
          <p:cNvSpPr/>
          <p:nvPr/>
        </p:nvSpPr>
        <p:spPr>
          <a:xfrm>
            <a:off x="10437953" y="2895321"/>
            <a:ext cx="1754047" cy="3962679"/>
          </a:xfrm>
          <a:prstGeom prst="triangle">
            <a:avLst>
              <a:gd name="adj" fmla="val 1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TextBox 8">
            <a:extLst>
              <a:ext uri="{FF2B5EF4-FFF2-40B4-BE49-F238E27FC236}">
                <a16:creationId xmlns:a16="http://schemas.microsoft.com/office/drawing/2014/main" id="{17B0A06D-BE18-42F6-B6FD-5711770E378C}"/>
              </a:ext>
            </a:extLst>
          </p:cNvPr>
          <p:cNvSpPr txBox="1"/>
          <p:nvPr/>
        </p:nvSpPr>
        <p:spPr>
          <a:xfrm>
            <a:off x="314723" y="3011241"/>
            <a:ext cx="3711277" cy="923330"/>
          </a:xfrm>
          <a:prstGeom prst="rect">
            <a:avLst/>
          </a:prstGeom>
          <a:noFill/>
        </p:spPr>
        <p:txBody>
          <a:bodyPr wrap="square" rtlCol="0">
            <a:spAutoFit/>
          </a:bodyPr>
          <a:lstStyle/>
          <a:p>
            <a:r>
              <a:rPr lang="en-US" sz="5400" dirty="0">
                <a:solidFill>
                  <a:schemeClr val="bg1"/>
                </a:solidFill>
              </a:rPr>
              <a:t>Good luck</a:t>
            </a:r>
            <a:endParaRPr lang="ru-RU" sz="5400" dirty="0">
              <a:solidFill>
                <a:schemeClr val="bg1"/>
              </a:solidFill>
            </a:endParaRPr>
          </a:p>
        </p:txBody>
      </p:sp>
    </p:spTree>
    <p:extLst>
      <p:ext uri="{BB962C8B-B14F-4D97-AF65-F5344CB8AC3E}">
        <p14:creationId xmlns:p14="http://schemas.microsoft.com/office/powerpoint/2010/main" val="16285691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1290</TotalTime>
  <Words>604</Words>
  <Application>Microsoft Office PowerPoint</Application>
  <PresentationFormat>Широкоэкранный</PresentationFormat>
  <Paragraphs>40</Paragraphs>
  <Slides>8</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8</vt:i4>
      </vt:variant>
    </vt:vector>
  </HeadingPairs>
  <TitlesOfParts>
    <vt:vector size="12" baseType="lpstr">
      <vt:lpstr>Arial</vt:lpstr>
      <vt:lpstr>Calibri</vt:lpstr>
      <vt:lpstr>Calibri Light</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The company now</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Юрий Козырев</dc:creator>
  <cp:lastModifiedBy>Danik</cp:lastModifiedBy>
  <cp:revision>49</cp:revision>
  <dcterms:created xsi:type="dcterms:W3CDTF">2020-06-06T17:14:33Z</dcterms:created>
  <dcterms:modified xsi:type="dcterms:W3CDTF">2022-04-16T16:10:07Z</dcterms:modified>
</cp:coreProperties>
</file>