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9F7-3E17-43D4-BDD3-AE44911E8AC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470E0B3-FD52-446C-9AF2-DD1D190CF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8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9F7-3E17-43D4-BDD3-AE44911E8AC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E0B3-FD52-446C-9AF2-DD1D190CF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89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9F7-3E17-43D4-BDD3-AE44911E8AC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E0B3-FD52-446C-9AF2-DD1D190CF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188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9F7-3E17-43D4-BDD3-AE44911E8AC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E0B3-FD52-446C-9AF2-DD1D190CF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24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247D9F7-3E17-43D4-BDD3-AE44911E8AC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470E0B3-FD52-446C-9AF2-DD1D190CF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4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9F7-3E17-43D4-BDD3-AE44911E8AC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E0B3-FD52-446C-9AF2-DD1D190CF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9F7-3E17-43D4-BDD3-AE44911E8AC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E0B3-FD52-446C-9AF2-DD1D190CF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1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9F7-3E17-43D4-BDD3-AE44911E8AC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E0B3-FD52-446C-9AF2-DD1D190CF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142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9F7-3E17-43D4-BDD3-AE44911E8AC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E0B3-FD52-446C-9AF2-DD1D190CF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9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9F7-3E17-43D4-BDD3-AE44911E8AC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E0B3-FD52-446C-9AF2-DD1D190CF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835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D9F7-3E17-43D4-BDD3-AE44911E8AC8}" type="datetimeFigureOut">
              <a:rPr lang="ru-RU" smtClean="0"/>
              <a:t>17.12.2020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0E0B3-FD52-446C-9AF2-DD1D190CF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76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247D9F7-3E17-43D4-BDD3-AE44911E8AC8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470E0B3-FD52-446C-9AF2-DD1D190CFF1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94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BA77B07-1ABA-42DE-A0A7-90810CAEC6DC}"/>
              </a:ext>
            </a:extLst>
          </p:cNvPr>
          <p:cNvSpPr txBox="1">
            <a:spLocks/>
          </p:cNvSpPr>
          <p:nvPr/>
        </p:nvSpPr>
        <p:spPr>
          <a:xfrm>
            <a:off x="1259305" y="529936"/>
            <a:ext cx="9673389" cy="52673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Федеральная государственное бюджетное образовательное учреждение высшего образования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“Российский экономический университет имени Г.В. Плеханова”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приборостроительный техникум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09.02.05 Прикладная информатика (по отраслям)</a:t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работы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 контроля версий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SvyatSopr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800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1C84AEF-7FCB-4A1B-88DE-18381073ADC9}"/>
              </a:ext>
            </a:extLst>
          </p:cNvPr>
          <p:cNvSpPr txBox="1">
            <a:spLocks/>
          </p:cNvSpPr>
          <p:nvPr/>
        </p:nvSpPr>
        <p:spPr>
          <a:xfrm>
            <a:off x="10230928" y="5958784"/>
            <a:ext cx="1961072" cy="12466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Заболотских Д.А.</a:t>
            </a:r>
          </a:p>
          <a:p>
            <a:pPr marL="0" indent="0"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Группы: И-2-17</a:t>
            </a:r>
          </a:p>
          <a:p>
            <a:pPr marL="0" indent="0">
              <a:buNone/>
            </a:pP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Курс: 4</a:t>
            </a:r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2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7504" y="320040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Добавление записей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635491" y="827871"/>
            <a:ext cx="527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 Добавление записи происходит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27" y="1705035"/>
            <a:ext cx="4822606" cy="28396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5616" y="3394293"/>
            <a:ext cx="6626082" cy="26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57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2388" y="310896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Связь с разработчиком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52027" y="689372"/>
            <a:ext cx="8214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отправления письма, оно действительно приходит мне на почту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312292" y="1261998"/>
            <a:ext cx="7798435" cy="4224401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4114800" y="3182112"/>
            <a:ext cx="7316851" cy="20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85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7639" y="292608"/>
            <a:ext cx="225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Скачивание файлов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158777" y="753784"/>
            <a:ext cx="945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Описание: </a:t>
            </a:r>
            <a:r>
              <a:rPr lang="ru-RU" dirty="0" smtClean="0"/>
              <a:t>После того как админ выгрузит файл в базу, пользователи смогут его скачать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0" y="1590418"/>
            <a:ext cx="5552655" cy="23246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025" y="3640570"/>
            <a:ext cx="452500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3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4024" y="0"/>
            <a:ext cx="2223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7825" y="1280160"/>
            <a:ext cx="10981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обработчиков исключений при некорректном взаимодействии с информационной системы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функции поиска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функции фильтрации по некоторым записям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функции вывода данных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функции анализа и обработки данных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Доработка дизайна веб-страниц,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03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0952" y="164592"/>
            <a:ext cx="1471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71016" y="1133856"/>
            <a:ext cx="9921240" cy="45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нуждается в доработке, но тем не менее, основные функции, необходимые для полноценного учета и демонстрации прогресса разработки, реализованы. </a:t>
            </a:r>
          </a:p>
          <a:p>
            <a:pPr indent="447675">
              <a:lnSpc>
                <a:spcPct val="150000"/>
              </a:lnSpc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7675">
              <a:lnSpc>
                <a:spcPct val="150000"/>
              </a:lnSpc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 учетом намеченных перспектив, можно заявить что в ближайшем будущем приложение можно будет ввести в эксплуатацию и заняться его полным сопровождением.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8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3400" y="0"/>
            <a:ext cx="3408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8136" y="1216152"/>
            <a:ext cx="8202168" cy="4536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разработки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и программные требования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Предназначение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201458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54296" y="82296"/>
            <a:ext cx="263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разработки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7824" y="1874520"/>
            <a:ext cx="428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Используемое программное обеспечение: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34519"/>
              </p:ext>
            </p:extLst>
          </p:nvPr>
        </p:nvGraphicFramePr>
        <p:xfrm>
          <a:off x="2294191" y="2409190"/>
          <a:ext cx="6622415" cy="1706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06625">
                  <a:extLst>
                    <a:ext uri="{9D8B030D-6E8A-4147-A177-3AD203B41FA5}">
                      <a16:colId xmlns:a16="http://schemas.microsoft.com/office/drawing/2014/main" val="762000361"/>
                    </a:ext>
                  </a:extLst>
                </a:gridCol>
                <a:gridCol w="2207895">
                  <a:extLst>
                    <a:ext uri="{9D8B030D-6E8A-4147-A177-3AD203B41FA5}">
                      <a16:colId xmlns:a16="http://schemas.microsoft.com/office/drawing/2014/main" val="754656712"/>
                    </a:ext>
                  </a:extLst>
                </a:gridCol>
                <a:gridCol w="2207895">
                  <a:extLst>
                    <a:ext uri="{9D8B030D-6E8A-4147-A177-3AD203B41FA5}">
                      <a16:colId xmlns:a16="http://schemas.microsoft.com/office/drawing/2014/main" val="1171795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компонента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Область применения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790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Браузер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/ </a:t>
                      </a:r>
                      <a:r>
                        <a:rPr lang="ru-RU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информации, открытого кода, связь с клиентами, тестирование приложений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21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Офисный пакет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Office 2019 Professional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Составление и редактирование отчетов, документов, статистики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65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11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8293" y="0"/>
            <a:ext cx="6424900" cy="661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и программные требования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7008" y="969264"/>
            <a:ext cx="268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требования: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7008" y="3669742"/>
            <a:ext cx="2805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Программные требования: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428624"/>
              </p:ext>
            </p:extLst>
          </p:nvPr>
        </p:nvGraphicFramePr>
        <p:xfrm>
          <a:off x="2623374" y="1475042"/>
          <a:ext cx="6388100" cy="15655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89580">
                  <a:extLst>
                    <a:ext uri="{9D8B030D-6E8A-4147-A177-3AD203B41FA5}">
                      <a16:colId xmlns:a16="http://schemas.microsoft.com/office/drawing/2014/main" val="3777815089"/>
                    </a:ext>
                  </a:extLst>
                </a:gridCol>
                <a:gridCol w="3398520">
                  <a:extLst>
                    <a:ext uri="{9D8B030D-6E8A-4147-A177-3AD203B41FA5}">
                      <a16:colId xmlns:a16="http://schemas.microsoft.com/office/drawing/2014/main" val="1125879583"/>
                    </a:ext>
                  </a:extLst>
                </a:gridCol>
              </a:tblGrid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компонента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590205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Процессор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32 с тактовой частотой 1,4 ГГц и выше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800269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ОЗУ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 МБ и выше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6245157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Жесткий диск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 Мб и выше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599865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Видеоадаптер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Гб и выше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136283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93442"/>
              </p:ext>
            </p:extLst>
          </p:nvPr>
        </p:nvGraphicFramePr>
        <p:xfrm>
          <a:off x="2858293" y="4282578"/>
          <a:ext cx="5934075" cy="97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76245">
                  <a:extLst>
                    <a:ext uri="{9D8B030D-6E8A-4147-A177-3AD203B41FA5}">
                      <a16:colId xmlns:a16="http://schemas.microsoft.com/office/drawing/2014/main" val="1409846091"/>
                    </a:ext>
                  </a:extLst>
                </a:gridCol>
                <a:gridCol w="2957830">
                  <a:extLst>
                    <a:ext uri="{9D8B030D-6E8A-4147-A177-3AD203B41FA5}">
                      <a16:colId xmlns:a16="http://schemas.microsoft.com/office/drawing/2014/main" val="252985869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вида ПО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6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8863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Операционная система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</a:t>
                      </a: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7 и выше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7131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Браузер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Chrome,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Yandex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Microsoft Edge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57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00600" y="0"/>
            <a:ext cx="267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Предназначение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96119" y="2171807"/>
            <a:ext cx="988161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7675"/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Сайт контроля версий и публикаций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«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SvyatSopr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предназначен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предоставления возможности пользователям взаимодействовать с разработчиками и отслеживать прогресс разработки сопровождаемого ПО, то есть, в моем случае это ИС «Святая троица»</a:t>
            </a:r>
          </a:p>
        </p:txBody>
      </p:sp>
    </p:spTree>
    <p:extLst>
      <p:ext uri="{BB962C8B-B14F-4D97-AF65-F5344CB8AC3E}">
        <p14:creationId xmlns:p14="http://schemas.microsoft.com/office/powerpoint/2010/main" val="270057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92624" y="73152"/>
            <a:ext cx="1592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84448" y="996696"/>
            <a:ext cx="47499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Авторизация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администратора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записей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 с разработчиком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Скачивание файлов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62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1644" y="109197"/>
            <a:ext cx="6805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работоспособности функций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70621" y="800050"/>
            <a:ext cx="140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9616" y="1337015"/>
            <a:ext cx="894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 Данные о пользователе сохраняются и могут использоваться при авторизации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798" y="1959429"/>
            <a:ext cx="7393567" cy="41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3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30367" y="310896"/>
            <a:ext cx="15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52028" y="835265"/>
            <a:ext cx="870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 После регистрации авторизация происходит успешно и пользователь имеет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функциям информационной системы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48" y="1636633"/>
            <a:ext cx="9263199" cy="41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57571" y="320040"/>
            <a:ext cx="3146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Интерфейс администратора</a:t>
            </a: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52028" y="835265"/>
            <a:ext cx="8919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Дает возможность прямого и полного контроля над сущностями базы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06" y="1574855"/>
            <a:ext cx="8312115" cy="41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429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Дерево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ерево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Дерево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136</TotalTime>
  <Words>390</Words>
  <Application>Microsoft Office PowerPoint</Application>
  <PresentationFormat>Широкоэкранный</PresentationFormat>
  <Paragraphs>81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Cambria</vt:lpstr>
      <vt:lpstr>Rockwell</vt:lpstr>
      <vt:lpstr>Rockwell Condensed</vt:lpstr>
      <vt:lpstr>Times New Roman</vt:lpstr>
      <vt:lpstr>Wingdings</vt:lpstr>
      <vt:lpstr>Дерево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Заболотских</dc:creator>
  <cp:lastModifiedBy>Даниил Заболотских</cp:lastModifiedBy>
  <cp:revision>10</cp:revision>
  <dcterms:created xsi:type="dcterms:W3CDTF">2020-12-01T19:07:22Z</dcterms:created>
  <dcterms:modified xsi:type="dcterms:W3CDTF">2020-12-17T08:12:47Z</dcterms:modified>
</cp:coreProperties>
</file>