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Alfa Slab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bce5a178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bce5a178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bce5a178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bce5a178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bce5a178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bce5a178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Quadro de títulos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 Martins Vieira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 do Código: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Condicionais.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Laços de repetição.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Vetores.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21 times.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Títulos: Brasileirão, Copa do Brasil e Libertadores.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Data de criação dos times.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Dificuldades: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Uso de laço de repetição dentro de outro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Posicionamento dos vetores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Futuros: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Adicionar mais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Adicionar mais campeonatos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Adicionar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Adicionar Framework CSS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