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Groep 9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Amber, Glenn, Anne en Danique</a:t>
            </a:r>
          </a:p>
        </p:txBody>
      </p:sp>
    </p:spTree>
    <p:extLst>
      <p:ext uri="{BB962C8B-B14F-4D97-AF65-F5344CB8AC3E}">
        <p14:creationId xmlns:p14="http://schemas.microsoft.com/office/powerpoint/2010/main" val="40004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Inhoud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Demo</a:t>
            </a:r>
          </a:p>
          <a:p>
            <a:r>
              <a:rPr lang="nl-NL" dirty="0"/>
              <a:t>Puntentelling; top 10 woorden</a:t>
            </a:r>
          </a:p>
          <a:p>
            <a:r>
              <a:rPr lang="nl-NL" dirty="0"/>
              <a:t>Vragen</a:t>
            </a:r>
          </a:p>
          <a:p>
            <a:r>
              <a:rPr lang="nl-NL" dirty="0"/>
              <a:t>In de toekomst….</a:t>
            </a:r>
          </a:p>
          <a:p>
            <a:r>
              <a:rPr lang="nl-NL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282612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 Demo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1898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Puntentelling; top 10 woorden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Woord in het abstract; 1 punt</a:t>
            </a:r>
          </a:p>
          <a:p>
            <a:r>
              <a:rPr lang="nl-NL" dirty="0"/>
              <a:t>Woord is een </a:t>
            </a:r>
            <a:r>
              <a:rPr lang="nl-NL" dirty="0" err="1"/>
              <a:t>keyword</a:t>
            </a:r>
            <a:r>
              <a:rPr lang="nl-NL" dirty="0"/>
              <a:t>; 5 punten</a:t>
            </a:r>
          </a:p>
          <a:p>
            <a:r>
              <a:rPr lang="nl-NL" dirty="0"/>
              <a:t>Woord in titel; 10 punten</a:t>
            </a:r>
          </a:p>
          <a:p>
            <a:r>
              <a:rPr lang="nl-NL" dirty="0"/>
              <a:t>Woord en soort </a:t>
            </a:r>
            <a:r>
              <a:rPr lang="nl-NL" dirty="0" err="1"/>
              <a:t>anthocyaan</a:t>
            </a:r>
            <a:r>
              <a:rPr lang="nl-NL" dirty="0"/>
              <a:t> in één zin; 15 punten</a:t>
            </a:r>
          </a:p>
          <a:p>
            <a:r>
              <a:rPr lang="nl-NL" dirty="0"/>
              <a:t>Woord en soort </a:t>
            </a:r>
            <a:r>
              <a:rPr lang="nl-NL" dirty="0" err="1"/>
              <a:t>anthocyaan</a:t>
            </a:r>
            <a:r>
              <a:rPr lang="nl-NL" dirty="0"/>
              <a:t> in één titel; 25 punten</a:t>
            </a:r>
          </a:p>
        </p:txBody>
      </p:sp>
    </p:spTree>
    <p:extLst>
      <p:ext uri="{BB962C8B-B14F-4D97-AF65-F5344CB8AC3E}">
        <p14:creationId xmlns:p14="http://schemas.microsoft.com/office/powerpoint/2010/main" val="200796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Vragen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Welke planten produceren </a:t>
            </a: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anthocyanen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 onder stressomstandigheden?</a:t>
            </a:r>
          </a:p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Welke genen zijn betrokken bij de </a:t>
            </a: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anthocyanenproductie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 in verschillende plantensoorten?</a:t>
            </a:r>
          </a:p>
          <a:p>
            <a:r>
              <a:rPr lang="nl-NL" dirty="0"/>
              <a:t>Welke </a:t>
            </a:r>
            <a:r>
              <a:rPr lang="nl-NL" b="1" dirty="0">
                <a:solidFill>
                  <a:srgbClr val="FF0000"/>
                </a:solidFill>
              </a:rPr>
              <a:t>omstandigheden</a:t>
            </a:r>
            <a:r>
              <a:rPr lang="nl-NL" dirty="0"/>
              <a:t> beïnvloeden de productie van </a:t>
            </a:r>
            <a:r>
              <a:rPr lang="nl-NL" dirty="0" err="1"/>
              <a:t>anthocyanen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0064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In de toekomst…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Automatisch </a:t>
            </a:r>
            <a:r>
              <a:rPr lang="nl-NL" dirty="0"/>
              <a:t>zoeken naar </a:t>
            </a:r>
            <a:r>
              <a:rPr lang="nl-NL" dirty="0" err="1"/>
              <a:t>anthocyanen</a:t>
            </a:r>
            <a:r>
              <a:rPr lang="nl-NL" dirty="0"/>
              <a:t> en organisme i.p.v. een lijst.</a:t>
            </a:r>
          </a:p>
          <a:p>
            <a:r>
              <a:rPr lang="nl-NL" dirty="0"/>
              <a:t>Zoeken naar stressomstandigheden.</a:t>
            </a:r>
          </a:p>
          <a:p>
            <a:r>
              <a:rPr lang="nl-NL" dirty="0"/>
              <a:t>Per artikel</a:t>
            </a:r>
          </a:p>
        </p:txBody>
      </p:sp>
    </p:spTree>
    <p:extLst>
      <p:ext uri="{BB962C8B-B14F-4D97-AF65-F5344CB8AC3E}">
        <p14:creationId xmlns:p14="http://schemas.microsoft.com/office/powerpoint/2010/main" val="313200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Vragen?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8559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381</TotalTime>
  <Words>124</Words>
  <Application>Microsoft Office PowerPoint</Application>
  <PresentationFormat>Breedbeeld</PresentationFormat>
  <Paragraphs>24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Groep 9</vt:lpstr>
      <vt:lpstr>Inhoud</vt:lpstr>
      <vt:lpstr> Demo</vt:lpstr>
      <vt:lpstr>Puntentelling; top 10 woorden</vt:lpstr>
      <vt:lpstr>Vragen</vt:lpstr>
      <vt:lpstr>In de toekomst…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Webapplicatie</dc:title>
  <dc:creator>Anne van Ewijk</dc:creator>
  <cp:lastModifiedBy>Anne van Ewijk</cp:lastModifiedBy>
  <cp:revision>9</cp:revision>
  <dcterms:created xsi:type="dcterms:W3CDTF">2017-06-12T14:42:40Z</dcterms:created>
  <dcterms:modified xsi:type="dcterms:W3CDTF">2017-06-13T10:34:15Z</dcterms:modified>
</cp:coreProperties>
</file>