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9702E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27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15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3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1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5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8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3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6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2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57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052416"/>
            <a:ext cx="1116132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572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Century Gothic</vt:lpstr>
      <vt:lpstr>Segoe UI Black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Daniel Kyatham</cp:lastModifiedBy>
  <cp:revision>18</cp:revision>
  <dcterms:created xsi:type="dcterms:W3CDTF">2024-06-24T12:27:37Z</dcterms:created>
  <dcterms:modified xsi:type="dcterms:W3CDTF">2025-09-11T15:09:04Z</dcterms:modified>
</cp:coreProperties>
</file>