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b="1" dirty="0" smtClean="0"/>
              <a:t>БОТ ГЛЕБ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B.Danil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S.Arthur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28449" cy="706964"/>
          </a:xfrm>
        </p:spPr>
        <p:txBody>
          <a:bodyPr/>
          <a:lstStyle/>
          <a:p>
            <a:r>
              <a:rPr lang="ru-RU" dirty="0" smtClean="0"/>
              <a:t>Идея проекта и его востребованность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40913" y="2343955"/>
            <a:ext cx="87962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Бот — это программа, которая имитирует некоторые действия человека. С его помощью можно автоматизировать рутинные задачи.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Они нужны там, где есть много похожих действий, которые сейчас выполняются руками (или не выполняются вовсе — просто потому что нет столько рук). Бот может принять заказ в интернет-магазине, прислать подборку видеороликов, посоветовать подходящие </a:t>
            </a:r>
            <a:r>
              <a:rPr lang="ru-RU" dirty="0" smtClean="0"/>
              <a:t>концерты, ближайший ресторан или подсказать погоду в вашем городе.</a:t>
            </a:r>
          </a:p>
          <a:p>
            <a:r>
              <a:rPr lang="ru-RU" dirty="0"/>
              <a:t>Это самые распространенные сценарии. На самом деле, боты пригодятся в сообществе любой тематики.</a:t>
            </a:r>
            <a:r>
              <a:rPr lang="ru-RU" dirty="0" smtClean="0"/>
              <a:t> </a:t>
            </a:r>
          </a:p>
          <a:p>
            <a:r>
              <a:rPr lang="ru-RU" dirty="0" smtClean="0"/>
              <a:t>Чат боты ВК необходимый атрибут любой группы или публичной страницы.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2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0306" y="2524260"/>
            <a:ext cx="116682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Приложение состоит из 4-х отдельны программ, которые выполняют определенную задачу.</a:t>
            </a:r>
          </a:p>
          <a:p>
            <a:pPr marL="342900" indent="-342900">
              <a:buAutoNum type="arabicPeriod"/>
            </a:pPr>
            <a:r>
              <a:rPr lang="en-US" dirty="0" smtClean="0"/>
              <a:t>MAIN </a:t>
            </a:r>
            <a:r>
              <a:rPr lang="ru-RU" dirty="0" smtClean="0"/>
              <a:t>- главная программа. Является связующим звеном для всех программ.</a:t>
            </a:r>
          </a:p>
          <a:p>
            <a:pPr marL="342900" indent="-342900">
              <a:buAutoNum type="arabicPeriod"/>
            </a:pPr>
            <a:r>
              <a:rPr lang="en-US" dirty="0" smtClean="0"/>
              <a:t>BOT_USER </a:t>
            </a:r>
            <a:r>
              <a:rPr lang="ru-RU" dirty="0" smtClean="0"/>
              <a:t>- бот, предназначенный для общения с человеком вне сообщества. Используется реже основного.</a:t>
            </a:r>
          </a:p>
          <a:p>
            <a:pPr marL="342900" indent="-342900">
              <a:buAutoNum type="arabicPeriod"/>
            </a:pPr>
            <a:r>
              <a:rPr lang="en-US" dirty="0" smtClean="0"/>
              <a:t>BOT_COMMUNITY </a:t>
            </a:r>
            <a:r>
              <a:rPr lang="ru-RU" dirty="0" smtClean="0"/>
              <a:t>- основной бот, обрабатывает и выполняет все сообщения человека.</a:t>
            </a:r>
          </a:p>
          <a:p>
            <a:pPr marL="342900" indent="-342900">
              <a:buAutoNum type="arabicPeriod"/>
            </a:pPr>
            <a:r>
              <a:rPr lang="en-US" dirty="0" smtClean="0"/>
              <a:t>PROCEDURAL_BOT </a:t>
            </a:r>
            <a:r>
              <a:rPr lang="ru-RU" dirty="0" smtClean="0"/>
              <a:t>- программа, отвечающая за отправку сообщении от имени сообщества.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COMMANDER – </a:t>
            </a:r>
            <a:r>
              <a:rPr lang="ru-RU" dirty="0" smtClean="0"/>
              <a:t>начало реализации будущих возможностей, таких как: открытие сайтов по ссылке, поиск музыки, видео и т.д.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ru-RU" dirty="0" smtClean="0"/>
              <a:t>В проекте использована, преимущественно, информация и технологии из урока о чат-ботах.</a:t>
            </a:r>
          </a:p>
          <a:p>
            <a:endParaRPr lang="ru-RU" dirty="0"/>
          </a:p>
          <a:p>
            <a:r>
              <a:rPr lang="ru-RU" dirty="0" smtClean="0"/>
              <a:t>Библиотеки: </a:t>
            </a:r>
            <a:r>
              <a:rPr lang="en-US" dirty="0" smtClean="0"/>
              <a:t>bs4, requests, </a:t>
            </a:r>
            <a:r>
              <a:rPr lang="en-US" dirty="0" err="1" smtClean="0"/>
              <a:t>pyowm</a:t>
            </a:r>
            <a:r>
              <a:rPr lang="en-US" dirty="0" smtClean="0"/>
              <a:t>, pymorphy2, random, </a:t>
            </a:r>
            <a:r>
              <a:rPr lang="en-US" dirty="0" err="1" smtClean="0"/>
              <a:t>vk_api</a:t>
            </a:r>
            <a:r>
              <a:rPr lang="en-US" dirty="0" smtClean="0"/>
              <a:t>, </a:t>
            </a:r>
            <a:r>
              <a:rPr lang="en-US" dirty="0" err="1" smtClean="0"/>
              <a:t>VkLongPoll</a:t>
            </a:r>
            <a:r>
              <a:rPr lang="en-US" dirty="0" smtClean="0"/>
              <a:t>, </a:t>
            </a:r>
            <a:r>
              <a:rPr lang="en-US" dirty="0" err="1" smtClean="0"/>
              <a:t>VkEventType</a:t>
            </a:r>
            <a:r>
              <a:rPr lang="en-US" dirty="0" smtClean="0"/>
              <a:t>, </a:t>
            </a:r>
            <a:r>
              <a:rPr lang="en-US" dirty="0" err="1" smtClean="0"/>
              <a:t>VkBot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0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 с бесконечно большим функционалом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3500"/>
            <a:ext cx="9523413" cy="3416300"/>
          </a:xfrm>
        </p:spPr>
        <p:txBody>
          <a:bodyPr/>
          <a:lstStyle/>
          <a:p>
            <a:r>
              <a:rPr lang="ru-RU" dirty="0" smtClean="0"/>
              <a:t>Команды </a:t>
            </a:r>
            <a:r>
              <a:rPr lang="ru-RU" dirty="0" smtClean="0"/>
              <a:t>для бота - 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342144"/>
            <a:ext cx="113385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ПРИВЕТ</a:t>
            </a: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ЗДРАСТЕ</a:t>
            </a:r>
            <a:r>
              <a:rPr lang="en-US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бот любит вежливость и отвечает на это.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"ВРЕМЯ“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бот подскажет точное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время по</a:t>
            </a:r>
            <a:r>
              <a:rPr lang="en-US" altLang="ru-RU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мск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ДЕЛА", "ПОКА", "ТЫ </a:t>
            </a:r>
            <a:r>
              <a:rPr lang="ru-RU" alt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ДУРАК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"ВЫПЬЕМ", "ПРИВЕТ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АЛИСА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kumimoji="0" lang="en-US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слабоват, но бот старается.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ПОГОДА В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(ваш город)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подскажет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погоду в данный момент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АРТУР САДЫКОВ", "САДЫКОВ АРТУР", "БАГАУТДИНОВ ДАНИЛ", "ДАНИЛ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БАГАУТДИНОВ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привет</a:t>
            </a:r>
            <a:r>
              <a:rPr kumimoji="0" lang="ru-RU" altLang="ru-RU" sz="2400" b="1" i="0" u="none" strike="noStrike" cap="none" normalizeH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 авторов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134" y="2672080"/>
            <a:ext cx="11486626" cy="3416300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При создании чат ботов ВК вам открывается свобода для творчества. Можно создать бота для абсолютно любых целей! Нужно лишь время и терпение </a:t>
            </a:r>
            <a:r>
              <a:rPr lang="ru-RU" sz="20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ru-RU" sz="2000" dirty="0" smtClean="0">
                <a:sym typeface="Wingdings" panose="05000000000000000000" pitchFamily="2" charset="2"/>
              </a:rPr>
              <a:t>Что дальше? </a:t>
            </a:r>
          </a:p>
          <a:p>
            <a:pPr lvl="1"/>
            <a:r>
              <a:rPr lang="ru-RU" sz="2000" dirty="0" smtClean="0">
                <a:sym typeface="Wingdings" panose="05000000000000000000" pitchFamily="2" charset="2"/>
              </a:rPr>
              <a:t>Больше новых функции! Детальные прогнозы погоды, на завтра или на неделю.</a:t>
            </a:r>
          </a:p>
          <a:p>
            <a:pPr lvl="1"/>
            <a:r>
              <a:rPr lang="ru-RU" sz="2000" dirty="0" smtClean="0">
                <a:sym typeface="Wingdings" panose="05000000000000000000" pitchFamily="2" charset="2"/>
              </a:rPr>
              <a:t>Больше развлекательных функции! Мини игры, </a:t>
            </a:r>
            <a:r>
              <a:rPr lang="ru-RU" sz="2000" dirty="0" err="1" smtClean="0">
                <a:sym typeface="Wingdings" panose="05000000000000000000" pitchFamily="2" charset="2"/>
              </a:rPr>
              <a:t>квесты</a:t>
            </a:r>
            <a:r>
              <a:rPr lang="ru-RU" sz="2000" dirty="0" smtClean="0">
                <a:sym typeface="Wingdings" panose="05000000000000000000" pitchFamily="2" charset="2"/>
              </a:rPr>
              <a:t>, анекдоты и т.п.</a:t>
            </a:r>
          </a:p>
          <a:p>
            <a:pPr lvl="1"/>
            <a:r>
              <a:rPr lang="ru-RU" sz="2000" dirty="0" smtClean="0">
                <a:sym typeface="Wingdings" panose="05000000000000000000" pitchFamily="2" charset="2"/>
              </a:rPr>
              <a:t>Проработанные ответы. Набор ответов почти на любую ситуацию.</a:t>
            </a:r>
          </a:p>
          <a:p>
            <a:pPr lvl="1"/>
            <a:r>
              <a:rPr lang="ru-RU" sz="2000" dirty="0" smtClean="0">
                <a:sym typeface="Wingdings" panose="05000000000000000000" pitchFamily="2" charset="2"/>
              </a:rPr>
              <a:t>И многое-многое другое…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20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301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Ион (конференц-зал)</vt:lpstr>
      <vt:lpstr>БОТ ГЛЕБ</vt:lpstr>
      <vt:lpstr>Идея проекта и его востребованность</vt:lpstr>
      <vt:lpstr>Структура приложения</vt:lpstr>
      <vt:lpstr>Бот с бесконечно большим функционалом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ГЛЕБ</dc:title>
  <dc:creator>Артур</dc:creator>
  <cp:lastModifiedBy>Азамат</cp:lastModifiedBy>
  <cp:revision>7</cp:revision>
  <dcterms:created xsi:type="dcterms:W3CDTF">2020-05-11T16:08:29Z</dcterms:created>
  <dcterms:modified xsi:type="dcterms:W3CDTF">2020-05-11T21:37:02Z</dcterms:modified>
</cp:coreProperties>
</file>