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8" r:id="rId12"/>
    <p:sldId id="269" r:id="rId13"/>
    <p:sldId id="273" r:id="rId14"/>
    <p:sldId id="270" r:id="rId15"/>
    <p:sldId id="271" r:id="rId16"/>
    <p:sldId id="274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41C13-D8B3-4F2D-A251-2688FD7F0607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9E336-CE39-4296-8D34-02A1AC2F9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1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 двумерном массиве позиция любого элемента определяется двумя индексами (строка, столбец).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9E336-CE39-4296-8D34-02A1AC2F9DB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4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массивы наследуются от класса </a:t>
            </a:r>
            <a:r>
              <a:rPr lang="en-US" dirty="0"/>
              <a:t>Array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9E336-CE39-4296-8D34-02A1AC2F9DB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56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С# позволяет создавать двумерный массив у которого строки могут иметь различную длину (рваный массив).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означает количество строк в массиве. </a:t>
            </a:r>
          </a:p>
          <a:p>
            <a:pPr marL="0" indent="0">
              <a:buNone/>
            </a:pPr>
            <a:r>
              <a:rPr lang="ru-RU" dirty="0"/>
              <a:t>Для самих строк память выделяется индивидуально, что позволяет строкам иметь разную длину.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9E336-CE39-4296-8D34-02A1AC2F9DB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8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Рваный массив представляет собой массив массивов. </a:t>
            </a:r>
          </a:p>
          <a:p>
            <a:r>
              <a:rPr lang="ru-RU" dirty="0"/>
              <a:t>При присваивании переменной </a:t>
            </a:r>
            <a:r>
              <a:rPr lang="en-US" dirty="0"/>
              <a:t>int[]mas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другой переменной такого же типа присваиваются ссылки, </a:t>
            </a:r>
            <a:r>
              <a:rPr lang="ru-RU" dirty="0" err="1"/>
              <a:t>т.е</a:t>
            </a:r>
            <a:r>
              <a:rPr lang="ru-RU" dirty="0"/>
              <a:t> обе переменных будут указывать на одну область памяти.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9E336-CE39-4296-8D34-02A1AC2F9DB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0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Рваный массив представляет собой массив массивов. </a:t>
            </a:r>
          </a:p>
          <a:p>
            <a:r>
              <a:rPr lang="ru-RU" dirty="0"/>
              <a:t>При присваивании переменной </a:t>
            </a:r>
            <a:r>
              <a:rPr lang="en-US" dirty="0"/>
              <a:t>int[]mas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другой переменной такого же типа присваиваются ссылки, </a:t>
            </a:r>
            <a:r>
              <a:rPr lang="ru-RU" dirty="0" err="1"/>
              <a:t>т.е</a:t>
            </a:r>
            <a:r>
              <a:rPr lang="ru-RU" dirty="0"/>
              <a:t> обе переменных будут указывать на одну область памяти.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9E336-CE39-4296-8D34-02A1AC2F9DB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60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BDDA-5576-43E9-9E17-B3AC0A7E02EC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0EE0-F000-4014-AEC9-1B1A447C9BA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Многомерные массивы</a:t>
            </a:r>
            <a:br>
              <a:rPr lang="ru-RU" dirty="0"/>
            </a:br>
            <a:r>
              <a:rPr lang="ru-RU" dirty="0"/>
              <a:t>Базовый класс </a:t>
            </a:r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Печать рваного массива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B45AC8-23F9-4D49-925C-0256D0AE8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436705"/>
            <a:ext cx="5760640" cy="53109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цикла </a:t>
            </a:r>
            <a:r>
              <a:rPr lang="ru-RU" dirty="0" err="1"/>
              <a:t>foreach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CC1BB68-8D38-4E2F-B394-046DEA6D21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45877"/>
            <a:ext cx="4244975" cy="2168551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D6927EAD-0045-484E-B889-51D170767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918314"/>
            <a:ext cx="4495800" cy="2134040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3C0541C-0C9D-464F-80FF-3A548F797839}"/>
              </a:ext>
            </a:extLst>
          </p:cNvPr>
          <p:cNvGrpSpPr/>
          <p:nvPr/>
        </p:nvGrpSpPr>
        <p:grpSpPr>
          <a:xfrm>
            <a:off x="5580112" y="4534009"/>
            <a:ext cx="1872207" cy="1304529"/>
            <a:chOff x="4932040" y="1844824"/>
            <a:chExt cx="3384376" cy="280831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635A213-AE6B-4A2E-8690-7903103255EE}"/>
                </a:ext>
              </a:extLst>
            </p:cNvPr>
            <p:cNvSpPr/>
            <p:nvPr/>
          </p:nvSpPr>
          <p:spPr>
            <a:xfrm>
              <a:off x="4932040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F3D578-A069-4FD7-AD7F-0F4D54A06BF6}"/>
                </a:ext>
              </a:extLst>
            </p:cNvPr>
            <p:cNvSpPr/>
            <p:nvPr/>
          </p:nvSpPr>
          <p:spPr>
            <a:xfrm>
              <a:off x="4932040" y="234888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B5FB1C3-B0B5-476D-AF0E-BC2A23D9821F}"/>
                </a:ext>
              </a:extLst>
            </p:cNvPr>
            <p:cNvSpPr/>
            <p:nvPr/>
          </p:nvSpPr>
          <p:spPr>
            <a:xfrm>
              <a:off x="4932040" y="285293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C72BAEE-A12A-4BF5-9879-2F09053D085A}"/>
                </a:ext>
              </a:extLst>
            </p:cNvPr>
            <p:cNvSpPr/>
            <p:nvPr/>
          </p:nvSpPr>
          <p:spPr>
            <a:xfrm>
              <a:off x="4932040" y="335699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1D44F01-E7D2-4B05-82FE-8FBEB7E2ED5E}"/>
                </a:ext>
              </a:extLst>
            </p:cNvPr>
            <p:cNvSpPr/>
            <p:nvPr/>
          </p:nvSpPr>
          <p:spPr>
            <a:xfrm>
              <a:off x="4932040" y="386104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59C3DABE-8E5B-4355-B93C-0EBBFD489870}"/>
                </a:ext>
              </a:extLst>
            </p:cNvPr>
            <p:cNvSpPr/>
            <p:nvPr/>
          </p:nvSpPr>
          <p:spPr>
            <a:xfrm>
              <a:off x="6012160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F9FF151-7B4E-43F8-8A9D-276EAAA0B81C}"/>
                </a:ext>
              </a:extLst>
            </p:cNvPr>
            <p:cNvSpPr/>
            <p:nvPr/>
          </p:nvSpPr>
          <p:spPr>
            <a:xfrm>
              <a:off x="6588224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3761D15-7C5A-40B8-8035-0169A4D6BABD}"/>
                </a:ext>
              </a:extLst>
            </p:cNvPr>
            <p:cNvSpPr/>
            <p:nvPr/>
          </p:nvSpPr>
          <p:spPr>
            <a:xfrm>
              <a:off x="7164288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4E1E68C-8F78-4256-8C1A-74523A60180E}"/>
                </a:ext>
              </a:extLst>
            </p:cNvPr>
            <p:cNvSpPr/>
            <p:nvPr/>
          </p:nvSpPr>
          <p:spPr>
            <a:xfrm>
              <a:off x="7740352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6EC79BB4-3624-4C28-B80A-818952FB975D}"/>
                </a:ext>
              </a:extLst>
            </p:cNvPr>
            <p:cNvSpPr/>
            <p:nvPr/>
          </p:nvSpPr>
          <p:spPr>
            <a:xfrm>
              <a:off x="6012160" y="242088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B09A71D-309E-4550-9418-B55A132E2331}"/>
                </a:ext>
              </a:extLst>
            </p:cNvPr>
            <p:cNvSpPr/>
            <p:nvPr/>
          </p:nvSpPr>
          <p:spPr>
            <a:xfrm>
              <a:off x="6588224" y="242088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38E2FA5-C05C-4DFC-A073-BF94EC139504}"/>
                </a:ext>
              </a:extLst>
            </p:cNvPr>
            <p:cNvSpPr/>
            <p:nvPr/>
          </p:nvSpPr>
          <p:spPr>
            <a:xfrm>
              <a:off x="6012160" y="299695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B96679C-57D9-4946-BA7C-BBB50282E720}"/>
                </a:ext>
              </a:extLst>
            </p:cNvPr>
            <p:cNvSpPr/>
            <p:nvPr/>
          </p:nvSpPr>
          <p:spPr>
            <a:xfrm>
              <a:off x="6588224" y="299695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D3015544-D32C-4A80-A8E9-F91642BA11CB}"/>
                </a:ext>
              </a:extLst>
            </p:cNvPr>
            <p:cNvSpPr/>
            <p:nvPr/>
          </p:nvSpPr>
          <p:spPr>
            <a:xfrm>
              <a:off x="6012160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8E87726-F696-4707-A186-01A4A09409A3}"/>
                </a:ext>
              </a:extLst>
            </p:cNvPr>
            <p:cNvSpPr/>
            <p:nvPr/>
          </p:nvSpPr>
          <p:spPr>
            <a:xfrm>
              <a:off x="6588224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0E303B89-9F90-468B-B1C9-FC8BDDF6471B}"/>
                </a:ext>
              </a:extLst>
            </p:cNvPr>
            <p:cNvSpPr/>
            <p:nvPr/>
          </p:nvSpPr>
          <p:spPr>
            <a:xfrm>
              <a:off x="7164288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81B05F56-2C31-40ED-B338-C9FFC8FC4BD5}"/>
                </a:ext>
              </a:extLst>
            </p:cNvPr>
            <p:cNvSpPr/>
            <p:nvPr/>
          </p:nvSpPr>
          <p:spPr>
            <a:xfrm>
              <a:off x="6012160" y="414908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F2458B2C-142B-4539-BE8F-51AA837C9FBF}"/>
                </a:ext>
              </a:extLst>
            </p:cNvPr>
            <p:cNvCxnSpPr/>
            <p:nvPr/>
          </p:nvCxnSpPr>
          <p:spPr>
            <a:xfrm>
              <a:off x="5292080" y="2132856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059C5C31-FCDB-46DE-81DD-0E3819247981}"/>
                </a:ext>
              </a:extLst>
            </p:cNvPr>
            <p:cNvCxnSpPr/>
            <p:nvPr/>
          </p:nvCxnSpPr>
          <p:spPr>
            <a:xfrm>
              <a:off x="5292080" y="2708920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A95C18F1-D047-497A-B834-5CDBA10D8A53}"/>
                </a:ext>
              </a:extLst>
            </p:cNvPr>
            <p:cNvCxnSpPr/>
            <p:nvPr/>
          </p:nvCxnSpPr>
          <p:spPr>
            <a:xfrm>
              <a:off x="5292080" y="3212976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FDE56C2E-A17B-4973-B1A3-2569ECBD3503}"/>
                </a:ext>
              </a:extLst>
            </p:cNvPr>
            <p:cNvCxnSpPr/>
            <p:nvPr/>
          </p:nvCxnSpPr>
          <p:spPr>
            <a:xfrm>
              <a:off x="5364088" y="3717032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2A5F3BD6-DB3E-43AF-9499-EAC7E3596C2F}"/>
                </a:ext>
              </a:extLst>
            </p:cNvPr>
            <p:cNvCxnSpPr/>
            <p:nvPr/>
          </p:nvCxnSpPr>
          <p:spPr>
            <a:xfrm>
              <a:off x="5220072" y="4221088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FA10A6B-D005-4F7B-9792-452604E1CB1F}"/>
              </a:ext>
            </a:extLst>
          </p:cNvPr>
          <p:cNvGrpSpPr/>
          <p:nvPr/>
        </p:nvGrpSpPr>
        <p:grpSpPr>
          <a:xfrm>
            <a:off x="318896" y="4937287"/>
            <a:ext cx="4038600" cy="732117"/>
            <a:chOff x="487490" y="5373216"/>
            <a:chExt cx="8621014" cy="979705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1FD2E12B-5D66-4872-BCF4-36C390F7CB78}"/>
                </a:ext>
              </a:extLst>
            </p:cNvPr>
            <p:cNvSpPr/>
            <p:nvPr/>
          </p:nvSpPr>
          <p:spPr>
            <a:xfrm>
              <a:off x="53955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EC9557F-1956-4E2C-966C-AAC5E8786C82}"/>
                </a:ext>
              </a:extLst>
            </p:cNvPr>
            <p:cNvSpPr/>
            <p:nvPr/>
          </p:nvSpPr>
          <p:spPr>
            <a:xfrm>
              <a:off x="104360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6DD3F883-232B-4976-8B97-361BF7504827}"/>
                </a:ext>
              </a:extLst>
            </p:cNvPr>
            <p:cNvSpPr/>
            <p:nvPr/>
          </p:nvSpPr>
          <p:spPr>
            <a:xfrm>
              <a:off x="154766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721F1F47-C9FB-40A4-A4E2-EE5829AB2352}"/>
                </a:ext>
              </a:extLst>
            </p:cNvPr>
            <p:cNvSpPr/>
            <p:nvPr/>
          </p:nvSpPr>
          <p:spPr>
            <a:xfrm>
              <a:off x="205172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53DCB03F-7E7C-46C1-914B-43A0C0185B90}"/>
                </a:ext>
              </a:extLst>
            </p:cNvPr>
            <p:cNvSpPr/>
            <p:nvPr/>
          </p:nvSpPr>
          <p:spPr>
            <a:xfrm>
              <a:off x="2555776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5D083D39-2974-428F-8C1A-A2E56A5055DA}"/>
                </a:ext>
              </a:extLst>
            </p:cNvPr>
            <p:cNvSpPr/>
            <p:nvPr/>
          </p:nvSpPr>
          <p:spPr>
            <a:xfrm>
              <a:off x="305983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9F77CE07-140E-4300-AE6B-D2D4322065D3}"/>
                </a:ext>
              </a:extLst>
            </p:cNvPr>
            <p:cNvSpPr/>
            <p:nvPr/>
          </p:nvSpPr>
          <p:spPr>
            <a:xfrm>
              <a:off x="356388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E7582016-B055-453E-9379-EF44CD694E24}"/>
                </a:ext>
              </a:extLst>
            </p:cNvPr>
            <p:cNvSpPr/>
            <p:nvPr/>
          </p:nvSpPr>
          <p:spPr>
            <a:xfrm>
              <a:off x="406794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A6EC3793-E3CF-4FF9-A624-2F6FDFC4D9FF}"/>
                </a:ext>
              </a:extLst>
            </p:cNvPr>
            <p:cNvSpPr/>
            <p:nvPr/>
          </p:nvSpPr>
          <p:spPr>
            <a:xfrm>
              <a:off x="457200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AB8AE200-09AB-4843-A87C-789D23E507D8}"/>
                </a:ext>
              </a:extLst>
            </p:cNvPr>
            <p:cNvSpPr/>
            <p:nvPr/>
          </p:nvSpPr>
          <p:spPr>
            <a:xfrm>
              <a:off x="5076056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B1237475-461D-4539-AF94-60A3554C608E}"/>
                </a:ext>
              </a:extLst>
            </p:cNvPr>
            <p:cNvSpPr/>
            <p:nvPr/>
          </p:nvSpPr>
          <p:spPr>
            <a:xfrm>
              <a:off x="653670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E9A4AE3D-B850-4FFC-96DF-58046574026B}"/>
                </a:ext>
              </a:extLst>
            </p:cNvPr>
            <p:cNvSpPr/>
            <p:nvPr/>
          </p:nvSpPr>
          <p:spPr>
            <a:xfrm>
              <a:off x="704075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4CB137CF-504D-43B3-B370-77AA438405E9}"/>
                </a:ext>
              </a:extLst>
            </p:cNvPr>
            <p:cNvSpPr/>
            <p:nvPr/>
          </p:nvSpPr>
          <p:spPr>
            <a:xfrm>
              <a:off x="754481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DE45D67F-DB0C-4C87-93DD-EE6D2E0BC9F5}"/>
                </a:ext>
              </a:extLst>
            </p:cNvPr>
            <p:cNvSpPr/>
            <p:nvPr/>
          </p:nvSpPr>
          <p:spPr>
            <a:xfrm>
              <a:off x="804887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0004E3F9-8746-4797-9923-DB050B2C17EC}"/>
                </a:ext>
              </a:extLst>
            </p:cNvPr>
            <p:cNvSpPr/>
            <p:nvPr/>
          </p:nvSpPr>
          <p:spPr>
            <a:xfrm>
              <a:off x="853244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B1D4A2F8-4DA2-442C-9B4F-12B986661C44}"/>
                </a:ext>
              </a:extLst>
            </p:cNvPr>
            <p:cNvSpPr/>
            <p:nvPr/>
          </p:nvSpPr>
          <p:spPr>
            <a:xfrm>
              <a:off x="558011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708C1115-1B9C-47C4-A047-C9527B5E22D5}"/>
                </a:ext>
              </a:extLst>
            </p:cNvPr>
            <p:cNvSpPr/>
            <p:nvPr/>
          </p:nvSpPr>
          <p:spPr>
            <a:xfrm>
              <a:off x="608416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C5339F-D3E0-4B84-B9F8-6DBD0FFEC326}"/>
                </a:ext>
              </a:extLst>
            </p:cNvPr>
            <p:cNvSpPr txBox="1"/>
            <p:nvPr/>
          </p:nvSpPr>
          <p:spPr>
            <a:xfrm>
              <a:off x="487490" y="5805264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C36DB3-47BB-49E7-8C4D-A526B7249A78}"/>
                </a:ext>
              </a:extLst>
            </p:cNvPr>
            <p:cNvSpPr txBox="1"/>
            <p:nvPr/>
          </p:nvSpPr>
          <p:spPr>
            <a:xfrm>
              <a:off x="2995971" y="5797952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123CFB-E188-4172-8D57-857FAFE8E22E}"/>
                </a:ext>
              </a:extLst>
            </p:cNvPr>
            <p:cNvSpPr txBox="1"/>
            <p:nvPr/>
          </p:nvSpPr>
          <p:spPr>
            <a:xfrm>
              <a:off x="6588225" y="5858688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E0A657-34F0-4D1F-9705-DADEF6C0184D}"/>
              </a:ext>
            </a:extLst>
          </p:cNvPr>
          <p:cNvSpPr txBox="1"/>
          <p:nvPr/>
        </p:nvSpPr>
        <p:spPr>
          <a:xfrm>
            <a:off x="4713776" y="4391401"/>
            <a:ext cx="6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0FB85E-C73C-4FE7-A62D-424621DC5C34}"/>
              </a:ext>
            </a:extLst>
          </p:cNvPr>
          <p:cNvSpPr txBox="1"/>
          <p:nvPr/>
        </p:nvSpPr>
        <p:spPr>
          <a:xfrm>
            <a:off x="6058122" y="3966554"/>
            <a:ext cx="6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elem</a:t>
            </a:r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389BC00-A2B1-4326-A3B9-DB13CBC9210F}"/>
              </a:ext>
            </a:extLst>
          </p:cNvPr>
          <p:cNvSpPr/>
          <p:nvPr/>
        </p:nvSpPr>
        <p:spPr>
          <a:xfrm>
            <a:off x="5341107" y="4576067"/>
            <a:ext cx="199171" cy="9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05B2E129-7EED-4A60-B42F-4089D1AF9C6A}"/>
              </a:ext>
            </a:extLst>
          </p:cNvPr>
          <p:cNvSpPr/>
          <p:nvPr/>
        </p:nvSpPr>
        <p:spPr>
          <a:xfrm rot="5400000">
            <a:off x="6297127" y="4333313"/>
            <a:ext cx="147081" cy="58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9C4C76-F606-4947-AC50-DC7F77C59BD0}"/>
              </a:ext>
            </a:extLst>
          </p:cNvPr>
          <p:cNvSpPr txBox="1"/>
          <p:nvPr/>
        </p:nvSpPr>
        <p:spPr>
          <a:xfrm>
            <a:off x="318896" y="4185468"/>
            <a:ext cx="6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</a:t>
            </a:r>
            <a:endParaRPr lang="ru-RU" dirty="0"/>
          </a:p>
        </p:txBody>
      </p:sp>
      <p:sp>
        <p:nvSpPr>
          <p:cNvPr id="54" name="Стрелка: вправо 53">
            <a:extLst>
              <a:ext uri="{FF2B5EF4-FFF2-40B4-BE49-F238E27FC236}">
                <a16:creationId xmlns:a16="http://schemas.microsoft.com/office/drawing/2014/main" id="{5B4D0A80-5BA8-4D97-8F75-6077CB0633A5}"/>
              </a:ext>
            </a:extLst>
          </p:cNvPr>
          <p:cNvSpPr/>
          <p:nvPr/>
        </p:nvSpPr>
        <p:spPr>
          <a:xfrm rot="5400000">
            <a:off x="412703" y="4655513"/>
            <a:ext cx="147081" cy="58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C609A54E-B923-4FD9-9B62-E71E4047D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8" y="4253160"/>
            <a:ext cx="4942487" cy="125773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Поверхностное копирование и глубокое клонирование</a:t>
            </a:r>
            <a:endParaRPr lang="ru-RU" dirty="0"/>
          </a:p>
        </p:txBody>
      </p: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78AA0BEE-CB7A-45E8-B264-6C87BC9F46CE}"/>
              </a:ext>
            </a:extLst>
          </p:cNvPr>
          <p:cNvGrpSpPr/>
          <p:nvPr/>
        </p:nvGrpSpPr>
        <p:grpSpPr>
          <a:xfrm>
            <a:off x="4997896" y="2662400"/>
            <a:ext cx="4038600" cy="732117"/>
            <a:chOff x="487490" y="5373216"/>
            <a:chExt cx="8621014" cy="979705"/>
          </a:xfrm>
        </p:grpSpPr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id="{C2683CDB-DF0C-4619-AA4C-11C251F77885}"/>
                </a:ext>
              </a:extLst>
            </p:cNvPr>
            <p:cNvSpPr/>
            <p:nvPr/>
          </p:nvSpPr>
          <p:spPr>
            <a:xfrm>
              <a:off x="53955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25CB80D0-DDCF-42D6-8C38-43AFBCA47247}"/>
                </a:ext>
              </a:extLst>
            </p:cNvPr>
            <p:cNvSpPr/>
            <p:nvPr/>
          </p:nvSpPr>
          <p:spPr>
            <a:xfrm>
              <a:off x="104360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2A07A691-F275-473B-B204-107EC10F2E5A}"/>
                </a:ext>
              </a:extLst>
            </p:cNvPr>
            <p:cNvSpPr/>
            <p:nvPr/>
          </p:nvSpPr>
          <p:spPr>
            <a:xfrm>
              <a:off x="154766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a16="http://schemas.microsoft.com/office/drawing/2014/main" id="{0974DC79-4668-484B-A0E2-B0A11D89B4C0}"/>
                </a:ext>
              </a:extLst>
            </p:cNvPr>
            <p:cNvSpPr/>
            <p:nvPr/>
          </p:nvSpPr>
          <p:spPr>
            <a:xfrm>
              <a:off x="205172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Прямоугольник 122">
              <a:extLst>
                <a:ext uri="{FF2B5EF4-FFF2-40B4-BE49-F238E27FC236}">
                  <a16:creationId xmlns:a16="http://schemas.microsoft.com/office/drawing/2014/main" id="{5532F1FC-56F3-4E1A-8CE5-B1F9C76EA054}"/>
                </a:ext>
              </a:extLst>
            </p:cNvPr>
            <p:cNvSpPr/>
            <p:nvPr/>
          </p:nvSpPr>
          <p:spPr>
            <a:xfrm>
              <a:off x="2555776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58EA8EEE-B994-49B5-9E4F-0E86CCF70077}"/>
                </a:ext>
              </a:extLst>
            </p:cNvPr>
            <p:cNvSpPr/>
            <p:nvPr/>
          </p:nvSpPr>
          <p:spPr>
            <a:xfrm>
              <a:off x="305983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B0A3DEC9-D491-4D95-9BF1-53EE9662A82E}"/>
                </a:ext>
              </a:extLst>
            </p:cNvPr>
            <p:cNvSpPr/>
            <p:nvPr/>
          </p:nvSpPr>
          <p:spPr>
            <a:xfrm>
              <a:off x="356388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814C8CCC-DAF4-4845-BFB1-0CD6E49143AF}"/>
                </a:ext>
              </a:extLst>
            </p:cNvPr>
            <p:cNvSpPr/>
            <p:nvPr/>
          </p:nvSpPr>
          <p:spPr>
            <a:xfrm>
              <a:off x="406794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5C49BB80-3D63-4F41-850C-807282017D36}"/>
                </a:ext>
              </a:extLst>
            </p:cNvPr>
            <p:cNvSpPr/>
            <p:nvPr/>
          </p:nvSpPr>
          <p:spPr>
            <a:xfrm>
              <a:off x="457200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Прямоугольник 127">
              <a:extLst>
                <a:ext uri="{FF2B5EF4-FFF2-40B4-BE49-F238E27FC236}">
                  <a16:creationId xmlns:a16="http://schemas.microsoft.com/office/drawing/2014/main" id="{0DCB7D5B-CC3B-46C8-9E51-926B4E21A326}"/>
                </a:ext>
              </a:extLst>
            </p:cNvPr>
            <p:cNvSpPr/>
            <p:nvPr/>
          </p:nvSpPr>
          <p:spPr>
            <a:xfrm>
              <a:off x="5076056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CEB11C3D-2F5C-432C-8199-7A94D9256B91}"/>
                </a:ext>
              </a:extLst>
            </p:cNvPr>
            <p:cNvSpPr/>
            <p:nvPr/>
          </p:nvSpPr>
          <p:spPr>
            <a:xfrm>
              <a:off x="653670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D88F13B2-3189-4CB3-8D94-B291A8DD215F}"/>
                </a:ext>
              </a:extLst>
            </p:cNvPr>
            <p:cNvSpPr/>
            <p:nvPr/>
          </p:nvSpPr>
          <p:spPr>
            <a:xfrm>
              <a:off x="704075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CCB77E3D-CA91-43D6-B37E-59961B556B37}"/>
                </a:ext>
              </a:extLst>
            </p:cNvPr>
            <p:cNvSpPr/>
            <p:nvPr/>
          </p:nvSpPr>
          <p:spPr>
            <a:xfrm>
              <a:off x="754481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Прямоугольник 131">
              <a:extLst>
                <a:ext uri="{FF2B5EF4-FFF2-40B4-BE49-F238E27FC236}">
                  <a16:creationId xmlns:a16="http://schemas.microsoft.com/office/drawing/2014/main" id="{0648FC27-3684-4620-9870-8F746CD46332}"/>
                </a:ext>
              </a:extLst>
            </p:cNvPr>
            <p:cNvSpPr/>
            <p:nvPr/>
          </p:nvSpPr>
          <p:spPr>
            <a:xfrm>
              <a:off x="804887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Прямоугольник 132">
              <a:extLst>
                <a:ext uri="{FF2B5EF4-FFF2-40B4-BE49-F238E27FC236}">
                  <a16:creationId xmlns:a16="http://schemas.microsoft.com/office/drawing/2014/main" id="{0F19D36E-4585-4D5D-B601-BDEC1304A429}"/>
                </a:ext>
              </a:extLst>
            </p:cNvPr>
            <p:cNvSpPr/>
            <p:nvPr/>
          </p:nvSpPr>
          <p:spPr>
            <a:xfrm>
              <a:off x="853244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Прямоугольник 133">
              <a:extLst>
                <a:ext uri="{FF2B5EF4-FFF2-40B4-BE49-F238E27FC236}">
                  <a16:creationId xmlns:a16="http://schemas.microsoft.com/office/drawing/2014/main" id="{F2FA9957-FD9F-4E91-9F78-0341CE5FC80B}"/>
                </a:ext>
              </a:extLst>
            </p:cNvPr>
            <p:cNvSpPr/>
            <p:nvPr/>
          </p:nvSpPr>
          <p:spPr>
            <a:xfrm>
              <a:off x="558011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Прямоугольник 134">
              <a:extLst>
                <a:ext uri="{FF2B5EF4-FFF2-40B4-BE49-F238E27FC236}">
                  <a16:creationId xmlns:a16="http://schemas.microsoft.com/office/drawing/2014/main" id="{466D271A-F4D5-42CF-B4F9-36A8F985E37F}"/>
                </a:ext>
              </a:extLst>
            </p:cNvPr>
            <p:cNvSpPr/>
            <p:nvPr/>
          </p:nvSpPr>
          <p:spPr>
            <a:xfrm>
              <a:off x="608416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F90DE29-9DEC-4FFE-A85D-C0AA226FA30A}"/>
                </a:ext>
              </a:extLst>
            </p:cNvPr>
            <p:cNvSpPr txBox="1"/>
            <p:nvPr/>
          </p:nvSpPr>
          <p:spPr>
            <a:xfrm>
              <a:off x="487490" y="5805264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4B1DE6-1ACD-46E4-9DC8-116D5B305D9F}"/>
                </a:ext>
              </a:extLst>
            </p:cNvPr>
            <p:cNvSpPr txBox="1"/>
            <p:nvPr/>
          </p:nvSpPr>
          <p:spPr>
            <a:xfrm>
              <a:off x="2995971" y="5797952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69D844B-C2FE-4077-BD0D-C4A2584FD863}"/>
                </a:ext>
              </a:extLst>
            </p:cNvPr>
            <p:cNvSpPr txBox="1"/>
            <p:nvPr/>
          </p:nvSpPr>
          <p:spPr>
            <a:xfrm>
              <a:off x="6588225" y="5858688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C3EB8AE-B18B-4498-8DFA-753C85EEC5FC}"/>
              </a:ext>
            </a:extLst>
          </p:cNvPr>
          <p:cNvSpPr/>
          <p:nvPr/>
        </p:nvSpPr>
        <p:spPr>
          <a:xfrm>
            <a:off x="4416071" y="2017717"/>
            <a:ext cx="64807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matr</a:t>
            </a:r>
            <a:endParaRPr lang="ru-RU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F2E5F7B5-C7DA-401D-9853-A6ABD3BAB245}"/>
              </a:ext>
            </a:extLst>
          </p:cNvPr>
          <p:cNvSpPr/>
          <p:nvPr/>
        </p:nvSpPr>
        <p:spPr>
          <a:xfrm>
            <a:off x="5115597" y="1889327"/>
            <a:ext cx="1087338" cy="360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newMatr</a:t>
            </a:r>
            <a:endParaRPr lang="ru-RU" dirty="0"/>
          </a:p>
        </p:txBody>
      </p:sp>
      <p:cxnSp>
        <p:nvCxnSpPr>
          <p:cNvPr id="144" name="Прямая со стрелкой 143">
            <a:extLst>
              <a:ext uri="{FF2B5EF4-FFF2-40B4-BE49-F238E27FC236}">
                <a16:creationId xmlns:a16="http://schemas.microsoft.com/office/drawing/2014/main" id="{89B32F11-6B8E-4C39-9B07-51D1F2F83D7B}"/>
              </a:ext>
            </a:extLst>
          </p:cNvPr>
          <p:cNvCxnSpPr>
            <a:cxnSpLocks/>
          </p:cNvCxnSpPr>
          <p:nvPr/>
        </p:nvCxnSpPr>
        <p:spPr>
          <a:xfrm>
            <a:off x="5022285" y="2377757"/>
            <a:ext cx="0" cy="4031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7DC1D46C-7C02-4BAA-9627-74E7D27DA3B0}"/>
              </a:ext>
            </a:extLst>
          </p:cNvPr>
          <p:cNvCxnSpPr>
            <a:cxnSpLocks/>
          </p:cNvCxnSpPr>
          <p:nvPr/>
        </p:nvCxnSpPr>
        <p:spPr>
          <a:xfrm>
            <a:off x="5213920" y="2258659"/>
            <a:ext cx="0" cy="4031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9B5516E-0421-42DD-B1E1-CDB37BD7E3FD}"/>
              </a:ext>
            </a:extLst>
          </p:cNvPr>
          <p:cNvGrpSpPr/>
          <p:nvPr/>
        </p:nvGrpSpPr>
        <p:grpSpPr>
          <a:xfrm>
            <a:off x="5004048" y="4540875"/>
            <a:ext cx="4038600" cy="732117"/>
            <a:chOff x="487490" y="5373216"/>
            <a:chExt cx="8621014" cy="979705"/>
          </a:xfrm>
        </p:grpSpPr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4EF40C81-0E6C-428F-B32E-2954EF4A2AFB}"/>
                </a:ext>
              </a:extLst>
            </p:cNvPr>
            <p:cNvSpPr/>
            <p:nvPr/>
          </p:nvSpPr>
          <p:spPr>
            <a:xfrm>
              <a:off x="53955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1EDE3764-2E54-4D3A-8E82-1AD021ACB3D5}"/>
                </a:ext>
              </a:extLst>
            </p:cNvPr>
            <p:cNvSpPr/>
            <p:nvPr/>
          </p:nvSpPr>
          <p:spPr>
            <a:xfrm>
              <a:off x="104360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Прямоугольник 149">
              <a:extLst>
                <a:ext uri="{FF2B5EF4-FFF2-40B4-BE49-F238E27FC236}">
                  <a16:creationId xmlns:a16="http://schemas.microsoft.com/office/drawing/2014/main" id="{ADB52F3B-FBBD-4E63-8B0C-7A5D28AC47D9}"/>
                </a:ext>
              </a:extLst>
            </p:cNvPr>
            <p:cNvSpPr/>
            <p:nvPr/>
          </p:nvSpPr>
          <p:spPr>
            <a:xfrm>
              <a:off x="154766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9B5ACA07-21B8-4150-A524-25EB6879011F}"/>
                </a:ext>
              </a:extLst>
            </p:cNvPr>
            <p:cNvSpPr/>
            <p:nvPr/>
          </p:nvSpPr>
          <p:spPr>
            <a:xfrm>
              <a:off x="205172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Прямоугольник 151">
              <a:extLst>
                <a:ext uri="{FF2B5EF4-FFF2-40B4-BE49-F238E27FC236}">
                  <a16:creationId xmlns:a16="http://schemas.microsoft.com/office/drawing/2014/main" id="{25652A52-40BD-4BEC-91C4-B67D7E2D0FDD}"/>
                </a:ext>
              </a:extLst>
            </p:cNvPr>
            <p:cNvSpPr/>
            <p:nvPr/>
          </p:nvSpPr>
          <p:spPr>
            <a:xfrm>
              <a:off x="2555776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A9EAF5BD-D669-4F93-9F21-F52C73B94779}"/>
                </a:ext>
              </a:extLst>
            </p:cNvPr>
            <p:cNvSpPr/>
            <p:nvPr/>
          </p:nvSpPr>
          <p:spPr>
            <a:xfrm>
              <a:off x="305983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4B8A6FF3-6621-428F-8A4B-670F38560E51}"/>
                </a:ext>
              </a:extLst>
            </p:cNvPr>
            <p:cNvSpPr/>
            <p:nvPr/>
          </p:nvSpPr>
          <p:spPr>
            <a:xfrm>
              <a:off x="356388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4BCEF6AF-DF31-4971-804F-0CEF90F7178C}"/>
                </a:ext>
              </a:extLst>
            </p:cNvPr>
            <p:cNvSpPr/>
            <p:nvPr/>
          </p:nvSpPr>
          <p:spPr>
            <a:xfrm>
              <a:off x="406794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Прямоугольник 155">
              <a:extLst>
                <a:ext uri="{FF2B5EF4-FFF2-40B4-BE49-F238E27FC236}">
                  <a16:creationId xmlns:a16="http://schemas.microsoft.com/office/drawing/2014/main" id="{09CD6115-79D8-4BA5-84B6-51E34CA6E603}"/>
                </a:ext>
              </a:extLst>
            </p:cNvPr>
            <p:cNvSpPr/>
            <p:nvPr/>
          </p:nvSpPr>
          <p:spPr>
            <a:xfrm>
              <a:off x="457200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Прямоугольник 156">
              <a:extLst>
                <a:ext uri="{FF2B5EF4-FFF2-40B4-BE49-F238E27FC236}">
                  <a16:creationId xmlns:a16="http://schemas.microsoft.com/office/drawing/2014/main" id="{104C49EC-FFE5-42AB-B3C5-4FB6A12490CD}"/>
                </a:ext>
              </a:extLst>
            </p:cNvPr>
            <p:cNvSpPr/>
            <p:nvPr/>
          </p:nvSpPr>
          <p:spPr>
            <a:xfrm>
              <a:off x="5076056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Прямоугольник 157">
              <a:extLst>
                <a:ext uri="{FF2B5EF4-FFF2-40B4-BE49-F238E27FC236}">
                  <a16:creationId xmlns:a16="http://schemas.microsoft.com/office/drawing/2014/main" id="{7BE57514-2055-42C6-A18D-E77F8C596C74}"/>
                </a:ext>
              </a:extLst>
            </p:cNvPr>
            <p:cNvSpPr/>
            <p:nvPr/>
          </p:nvSpPr>
          <p:spPr>
            <a:xfrm>
              <a:off x="653670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Прямоугольник 158">
              <a:extLst>
                <a:ext uri="{FF2B5EF4-FFF2-40B4-BE49-F238E27FC236}">
                  <a16:creationId xmlns:a16="http://schemas.microsoft.com/office/drawing/2014/main" id="{225C0999-774C-43B4-91E3-A60825857203}"/>
                </a:ext>
              </a:extLst>
            </p:cNvPr>
            <p:cNvSpPr/>
            <p:nvPr/>
          </p:nvSpPr>
          <p:spPr>
            <a:xfrm>
              <a:off x="704075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59">
              <a:extLst>
                <a:ext uri="{FF2B5EF4-FFF2-40B4-BE49-F238E27FC236}">
                  <a16:creationId xmlns:a16="http://schemas.microsoft.com/office/drawing/2014/main" id="{00575585-15B2-40C9-99E7-6B69E453D8D5}"/>
                </a:ext>
              </a:extLst>
            </p:cNvPr>
            <p:cNvSpPr/>
            <p:nvPr/>
          </p:nvSpPr>
          <p:spPr>
            <a:xfrm>
              <a:off x="754481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Прямоугольник 160">
              <a:extLst>
                <a:ext uri="{FF2B5EF4-FFF2-40B4-BE49-F238E27FC236}">
                  <a16:creationId xmlns:a16="http://schemas.microsoft.com/office/drawing/2014/main" id="{6158C45C-288D-42F8-9BC4-FA314A5DABDC}"/>
                </a:ext>
              </a:extLst>
            </p:cNvPr>
            <p:cNvSpPr/>
            <p:nvPr/>
          </p:nvSpPr>
          <p:spPr>
            <a:xfrm>
              <a:off x="804887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Прямоугольник 161">
              <a:extLst>
                <a:ext uri="{FF2B5EF4-FFF2-40B4-BE49-F238E27FC236}">
                  <a16:creationId xmlns:a16="http://schemas.microsoft.com/office/drawing/2014/main" id="{A3A8AA8D-FA8C-4155-9D88-A8CFD67CC135}"/>
                </a:ext>
              </a:extLst>
            </p:cNvPr>
            <p:cNvSpPr/>
            <p:nvPr/>
          </p:nvSpPr>
          <p:spPr>
            <a:xfrm>
              <a:off x="853244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Прямоугольник 162">
              <a:extLst>
                <a:ext uri="{FF2B5EF4-FFF2-40B4-BE49-F238E27FC236}">
                  <a16:creationId xmlns:a16="http://schemas.microsoft.com/office/drawing/2014/main" id="{6F0EEA80-62E5-4B5E-9118-B503F406C397}"/>
                </a:ext>
              </a:extLst>
            </p:cNvPr>
            <p:cNvSpPr/>
            <p:nvPr/>
          </p:nvSpPr>
          <p:spPr>
            <a:xfrm>
              <a:off x="558011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F2A6E2D2-D4F3-4359-AD06-B3FEBBFF5B31}"/>
                </a:ext>
              </a:extLst>
            </p:cNvPr>
            <p:cNvSpPr/>
            <p:nvPr/>
          </p:nvSpPr>
          <p:spPr>
            <a:xfrm>
              <a:off x="608416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6D4E29F-4E2C-4E86-A93C-9EC68152814B}"/>
                </a:ext>
              </a:extLst>
            </p:cNvPr>
            <p:cNvSpPr txBox="1"/>
            <p:nvPr/>
          </p:nvSpPr>
          <p:spPr>
            <a:xfrm>
              <a:off x="487490" y="5805264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D6489AB-62B8-456E-B08F-5DD8F296ECB8}"/>
                </a:ext>
              </a:extLst>
            </p:cNvPr>
            <p:cNvSpPr txBox="1"/>
            <p:nvPr/>
          </p:nvSpPr>
          <p:spPr>
            <a:xfrm>
              <a:off x="2995971" y="5797952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A1D0B7F-697F-4289-93BD-530F8AB00233}"/>
                </a:ext>
              </a:extLst>
            </p:cNvPr>
            <p:cNvSpPr txBox="1"/>
            <p:nvPr/>
          </p:nvSpPr>
          <p:spPr>
            <a:xfrm>
              <a:off x="6588225" y="5858688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257EEB9B-9FE8-4EF3-A87F-FE38BCC53527}"/>
              </a:ext>
            </a:extLst>
          </p:cNvPr>
          <p:cNvSpPr/>
          <p:nvPr/>
        </p:nvSpPr>
        <p:spPr>
          <a:xfrm>
            <a:off x="5025540" y="3939589"/>
            <a:ext cx="648072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matr</a:t>
            </a:r>
            <a:endParaRPr lang="ru-RU" dirty="0"/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2D077605-0726-4549-A780-106C84189AEF}"/>
              </a:ext>
            </a:extLst>
          </p:cNvPr>
          <p:cNvSpPr/>
          <p:nvPr/>
        </p:nvSpPr>
        <p:spPr>
          <a:xfrm>
            <a:off x="5019473" y="5185797"/>
            <a:ext cx="1087338" cy="360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newMatr</a:t>
            </a:r>
            <a:endParaRPr lang="ru-RU" dirty="0"/>
          </a:p>
        </p:txBody>
      </p:sp>
      <p:cxnSp>
        <p:nvCxnSpPr>
          <p:cNvPr id="170" name="Прямая со стрелкой 169">
            <a:extLst>
              <a:ext uri="{FF2B5EF4-FFF2-40B4-BE49-F238E27FC236}">
                <a16:creationId xmlns:a16="http://schemas.microsoft.com/office/drawing/2014/main" id="{DA0E4713-A5BA-437E-BBEF-614B5D2B4D6A}"/>
              </a:ext>
            </a:extLst>
          </p:cNvPr>
          <p:cNvCxnSpPr>
            <a:cxnSpLocks/>
          </p:cNvCxnSpPr>
          <p:nvPr/>
        </p:nvCxnSpPr>
        <p:spPr>
          <a:xfrm>
            <a:off x="5141856" y="4221088"/>
            <a:ext cx="0" cy="4031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>
            <a:extLst>
              <a:ext uri="{FF2B5EF4-FFF2-40B4-BE49-F238E27FC236}">
                <a16:creationId xmlns:a16="http://schemas.microsoft.com/office/drawing/2014/main" id="{7673042E-ECD7-4E6B-95C0-7177432C10D1}"/>
              </a:ext>
            </a:extLst>
          </p:cNvPr>
          <p:cNvCxnSpPr>
            <a:cxnSpLocks/>
          </p:cNvCxnSpPr>
          <p:nvPr/>
        </p:nvCxnSpPr>
        <p:spPr>
          <a:xfrm>
            <a:off x="5113246" y="5418256"/>
            <a:ext cx="0" cy="4031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Группа 171">
            <a:extLst>
              <a:ext uri="{FF2B5EF4-FFF2-40B4-BE49-F238E27FC236}">
                <a16:creationId xmlns:a16="http://schemas.microsoft.com/office/drawing/2014/main" id="{05B4F138-071A-4BD9-96A0-FCE623C540C4}"/>
              </a:ext>
            </a:extLst>
          </p:cNvPr>
          <p:cNvGrpSpPr/>
          <p:nvPr/>
        </p:nvGrpSpPr>
        <p:grpSpPr>
          <a:xfrm>
            <a:off x="5004048" y="5808772"/>
            <a:ext cx="4038600" cy="732117"/>
            <a:chOff x="487490" y="5373216"/>
            <a:chExt cx="8621014" cy="979705"/>
          </a:xfrm>
        </p:grpSpPr>
        <p:sp>
          <p:nvSpPr>
            <p:cNvPr id="173" name="Прямоугольник 172">
              <a:extLst>
                <a:ext uri="{FF2B5EF4-FFF2-40B4-BE49-F238E27FC236}">
                  <a16:creationId xmlns:a16="http://schemas.microsoft.com/office/drawing/2014/main" id="{1F0A0C14-EDF8-46FD-B211-AD5142F6A3D2}"/>
                </a:ext>
              </a:extLst>
            </p:cNvPr>
            <p:cNvSpPr/>
            <p:nvPr/>
          </p:nvSpPr>
          <p:spPr>
            <a:xfrm>
              <a:off x="53955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Прямоугольник 173">
              <a:extLst>
                <a:ext uri="{FF2B5EF4-FFF2-40B4-BE49-F238E27FC236}">
                  <a16:creationId xmlns:a16="http://schemas.microsoft.com/office/drawing/2014/main" id="{1EF4F63A-FDB5-42E5-B664-1600576AE1F8}"/>
                </a:ext>
              </a:extLst>
            </p:cNvPr>
            <p:cNvSpPr/>
            <p:nvPr/>
          </p:nvSpPr>
          <p:spPr>
            <a:xfrm>
              <a:off x="104360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C4F83F12-580E-49FF-8E85-43E8D24D3F8C}"/>
                </a:ext>
              </a:extLst>
            </p:cNvPr>
            <p:cNvSpPr/>
            <p:nvPr/>
          </p:nvSpPr>
          <p:spPr>
            <a:xfrm>
              <a:off x="154766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Прямоугольник 175">
              <a:extLst>
                <a:ext uri="{FF2B5EF4-FFF2-40B4-BE49-F238E27FC236}">
                  <a16:creationId xmlns:a16="http://schemas.microsoft.com/office/drawing/2014/main" id="{B3E573B4-823B-4C01-879B-8C1DF26B8E6E}"/>
                </a:ext>
              </a:extLst>
            </p:cNvPr>
            <p:cNvSpPr/>
            <p:nvPr/>
          </p:nvSpPr>
          <p:spPr>
            <a:xfrm>
              <a:off x="205172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Прямоугольник 176">
              <a:extLst>
                <a:ext uri="{FF2B5EF4-FFF2-40B4-BE49-F238E27FC236}">
                  <a16:creationId xmlns:a16="http://schemas.microsoft.com/office/drawing/2014/main" id="{AF16A192-AFF7-4A43-A258-E7604DAA9F7E}"/>
                </a:ext>
              </a:extLst>
            </p:cNvPr>
            <p:cNvSpPr/>
            <p:nvPr/>
          </p:nvSpPr>
          <p:spPr>
            <a:xfrm>
              <a:off x="2555776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Прямоугольник 177">
              <a:extLst>
                <a:ext uri="{FF2B5EF4-FFF2-40B4-BE49-F238E27FC236}">
                  <a16:creationId xmlns:a16="http://schemas.microsoft.com/office/drawing/2014/main" id="{540B0A94-864A-417B-AE64-3F2D151AFA3A}"/>
                </a:ext>
              </a:extLst>
            </p:cNvPr>
            <p:cNvSpPr/>
            <p:nvPr/>
          </p:nvSpPr>
          <p:spPr>
            <a:xfrm>
              <a:off x="305983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Прямоугольник 178">
              <a:extLst>
                <a:ext uri="{FF2B5EF4-FFF2-40B4-BE49-F238E27FC236}">
                  <a16:creationId xmlns:a16="http://schemas.microsoft.com/office/drawing/2014/main" id="{6365416E-3437-437F-8077-36BFCFE78240}"/>
                </a:ext>
              </a:extLst>
            </p:cNvPr>
            <p:cNvSpPr/>
            <p:nvPr/>
          </p:nvSpPr>
          <p:spPr>
            <a:xfrm>
              <a:off x="356388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Прямоугольник 179">
              <a:extLst>
                <a:ext uri="{FF2B5EF4-FFF2-40B4-BE49-F238E27FC236}">
                  <a16:creationId xmlns:a16="http://schemas.microsoft.com/office/drawing/2014/main" id="{847690E9-2172-4CBD-A27A-8943DC40BC14}"/>
                </a:ext>
              </a:extLst>
            </p:cNvPr>
            <p:cNvSpPr/>
            <p:nvPr/>
          </p:nvSpPr>
          <p:spPr>
            <a:xfrm>
              <a:off x="406794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Прямоугольник 180">
              <a:extLst>
                <a:ext uri="{FF2B5EF4-FFF2-40B4-BE49-F238E27FC236}">
                  <a16:creationId xmlns:a16="http://schemas.microsoft.com/office/drawing/2014/main" id="{53A9E91A-BFAB-4E45-B3AF-9AC5EEA06DF9}"/>
                </a:ext>
              </a:extLst>
            </p:cNvPr>
            <p:cNvSpPr/>
            <p:nvPr/>
          </p:nvSpPr>
          <p:spPr>
            <a:xfrm>
              <a:off x="457200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Прямоугольник 181">
              <a:extLst>
                <a:ext uri="{FF2B5EF4-FFF2-40B4-BE49-F238E27FC236}">
                  <a16:creationId xmlns:a16="http://schemas.microsoft.com/office/drawing/2014/main" id="{5A5E2FE6-1B0F-402B-A7F7-08C3ADD8E788}"/>
                </a:ext>
              </a:extLst>
            </p:cNvPr>
            <p:cNvSpPr/>
            <p:nvPr/>
          </p:nvSpPr>
          <p:spPr>
            <a:xfrm>
              <a:off x="5076056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Прямоугольник 182">
              <a:extLst>
                <a:ext uri="{FF2B5EF4-FFF2-40B4-BE49-F238E27FC236}">
                  <a16:creationId xmlns:a16="http://schemas.microsoft.com/office/drawing/2014/main" id="{EB908B70-0168-4BB7-9595-8CD2881EE07E}"/>
                </a:ext>
              </a:extLst>
            </p:cNvPr>
            <p:cNvSpPr/>
            <p:nvPr/>
          </p:nvSpPr>
          <p:spPr>
            <a:xfrm>
              <a:off x="653670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372DAA8C-E847-4F08-84F3-38EC09081229}"/>
                </a:ext>
              </a:extLst>
            </p:cNvPr>
            <p:cNvSpPr/>
            <p:nvPr/>
          </p:nvSpPr>
          <p:spPr>
            <a:xfrm>
              <a:off x="704075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Прямоугольник 184">
              <a:extLst>
                <a:ext uri="{FF2B5EF4-FFF2-40B4-BE49-F238E27FC236}">
                  <a16:creationId xmlns:a16="http://schemas.microsoft.com/office/drawing/2014/main" id="{BB4658FA-9176-4819-987A-80DDB6450E65}"/>
                </a:ext>
              </a:extLst>
            </p:cNvPr>
            <p:cNvSpPr/>
            <p:nvPr/>
          </p:nvSpPr>
          <p:spPr>
            <a:xfrm>
              <a:off x="754481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Прямоугольник 185">
              <a:extLst>
                <a:ext uri="{FF2B5EF4-FFF2-40B4-BE49-F238E27FC236}">
                  <a16:creationId xmlns:a16="http://schemas.microsoft.com/office/drawing/2014/main" id="{3100DC50-7809-4FFF-BB30-43DD4691EEBB}"/>
                </a:ext>
              </a:extLst>
            </p:cNvPr>
            <p:cNvSpPr/>
            <p:nvPr/>
          </p:nvSpPr>
          <p:spPr>
            <a:xfrm>
              <a:off x="804887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Прямоугольник 186">
              <a:extLst>
                <a:ext uri="{FF2B5EF4-FFF2-40B4-BE49-F238E27FC236}">
                  <a16:creationId xmlns:a16="http://schemas.microsoft.com/office/drawing/2014/main" id="{24544520-9FC5-4595-A01F-AF41FF93261D}"/>
                </a:ext>
              </a:extLst>
            </p:cNvPr>
            <p:cNvSpPr/>
            <p:nvPr/>
          </p:nvSpPr>
          <p:spPr>
            <a:xfrm>
              <a:off x="853244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Прямоугольник 187">
              <a:extLst>
                <a:ext uri="{FF2B5EF4-FFF2-40B4-BE49-F238E27FC236}">
                  <a16:creationId xmlns:a16="http://schemas.microsoft.com/office/drawing/2014/main" id="{E6EE0431-8234-4EC5-8411-C51E0003C50B}"/>
                </a:ext>
              </a:extLst>
            </p:cNvPr>
            <p:cNvSpPr/>
            <p:nvPr/>
          </p:nvSpPr>
          <p:spPr>
            <a:xfrm>
              <a:off x="558011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Прямоугольник 188">
              <a:extLst>
                <a:ext uri="{FF2B5EF4-FFF2-40B4-BE49-F238E27FC236}">
                  <a16:creationId xmlns:a16="http://schemas.microsoft.com/office/drawing/2014/main" id="{EEE167DF-11D7-42DB-8751-AA0920E29F3B}"/>
                </a:ext>
              </a:extLst>
            </p:cNvPr>
            <p:cNvSpPr/>
            <p:nvPr/>
          </p:nvSpPr>
          <p:spPr>
            <a:xfrm>
              <a:off x="608416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5C14460-0989-46E8-B39E-F23B9DB30D12}"/>
                </a:ext>
              </a:extLst>
            </p:cNvPr>
            <p:cNvSpPr txBox="1"/>
            <p:nvPr/>
          </p:nvSpPr>
          <p:spPr>
            <a:xfrm>
              <a:off x="487490" y="5805264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B3EECE4-67DF-43D7-A64C-F485CC3B2DEE}"/>
                </a:ext>
              </a:extLst>
            </p:cNvPr>
            <p:cNvSpPr txBox="1"/>
            <p:nvPr/>
          </p:nvSpPr>
          <p:spPr>
            <a:xfrm>
              <a:off x="2995971" y="5797952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4507D59-5525-4CC4-9414-9918318E85E9}"/>
                </a:ext>
              </a:extLst>
            </p:cNvPr>
            <p:cNvSpPr txBox="1"/>
            <p:nvPr/>
          </p:nvSpPr>
          <p:spPr>
            <a:xfrm>
              <a:off x="6588225" y="5858688"/>
              <a:ext cx="2520279" cy="494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B365917D-7857-4244-B879-E39449591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74" y="2044234"/>
            <a:ext cx="3521773" cy="935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Поверхностное копирование и глубокое клонирование</a:t>
            </a:r>
            <a:endParaRPr lang="ru-RU" dirty="0"/>
          </a:p>
        </p:txBody>
      </p:sp>
      <p:pic>
        <p:nvPicPr>
          <p:cNvPr id="70" name="Объект 69">
            <a:extLst>
              <a:ext uri="{FF2B5EF4-FFF2-40B4-BE49-F238E27FC236}">
                <a16:creationId xmlns:a16="http://schemas.microsoft.com/office/drawing/2014/main" id="{50378F88-718D-44E0-BEFD-6C4DF1FF4F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08609" y="2460817"/>
            <a:ext cx="4038600" cy="1501206"/>
          </a:xfrm>
          <a:prstGeom prst="rect">
            <a:avLst/>
          </a:prstGeom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BD44F00-7E16-445E-B3CB-5753C043D5F1}"/>
              </a:ext>
            </a:extLst>
          </p:cNvPr>
          <p:cNvGrpSpPr/>
          <p:nvPr/>
        </p:nvGrpSpPr>
        <p:grpSpPr>
          <a:xfrm>
            <a:off x="5116439" y="2509409"/>
            <a:ext cx="1872207" cy="1304529"/>
            <a:chOff x="4932040" y="1844824"/>
            <a:chExt cx="3384376" cy="2808312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A56E17C7-F29A-48CA-AB2A-E4DE91186A7D}"/>
                </a:ext>
              </a:extLst>
            </p:cNvPr>
            <p:cNvSpPr/>
            <p:nvPr/>
          </p:nvSpPr>
          <p:spPr>
            <a:xfrm>
              <a:off x="4932040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DD7449FF-11B3-4E39-B7F0-61BDDD1C5B37}"/>
                </a:ext>
              </a:extLst>
            </p:cNvPr>
            <p:cNvSpPr/>
            <p:nvPr/>
          </p:nvSpPr>
          <p:spPr>
            <a:xfrm>
              <a:off x="4932040" y="234888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503BC4C-7E07-4B17-8C3E-795925BFDB42}"/>
                </a:ext>
              </a:extLst>
            </p:cNvPr>
            <p:cNvSpPr/>
            <p:nvPr/>
          </p:nvSpPr>
          <p:spPr>
            <a:xfrm>
              <a:off x="4932040" y="285293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1C4D9E4B-4281-4824-8516-C4F1CF93E875}"/>
                </a:ext>
              </a:extLst>
            </p:cNvPr>
            <p:cNvSpPr/>
            <p:nvPr/>
          </p:nvSpPr>
          <p:spPr>
            <a:xfrm>
              <a:off x="4932040" y="335699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15504450-A3F6-4ADF-9754-250B1A7C662F}"/>
                </a:ext>
              </a:extLst>
            </p:cNvPr>
            <p:cNvSpPr/>
            <p:nvPr/>
          </p:nvSpPr>
          <p:spPr>
            <a:xfrm>
              <a:off x="4932040" y="386104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C1467E26-229C-4CBE-A78F-60A77DE602CD}"/>
                </a:ext>
              </a:extLst>
            </p:cNvPr>
            <p:cNvSpPr/>
            <p:nvPr/>
          </p:nvSpPr>
          <p:spPr>
            <a:xfrm>
              <a:off x="6012160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F3A7D340-6097-4F5D-9F4A-0F6D3A64022B}"/>
                </a:ext>
              </a:extLst>
            </p:cNvPr>
            <p:cNvSpPr/>
            <p:nvPr/>
          </p:nvSpPr>
          <p:spPr>
            <a:xfrm>
              <a:off x="6588224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782A77B9-79BC-48D7-8912-42F46FD27CF3}"/>
                </a:ext>
              </a:extLst>
            </p:cNvPr>
            <p:cNvSpPr/>
            <p:nvPr/>
          </p:nvSpPr>
          <p:spPr>
            <a:xfrm>
              <a:off x="7164288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0A7EADE6-A011-4F14-B0E0-F65E190DEC8D}"/>
                </a:ext>
              </a:extLst>
            </p:cNvPr>
            <p:cNvSpPr/>
            <p:nvPr/>
          </p:nvSpPr>
          <p:spPr>
            <a:xfrm>
              <a:off x="7740352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2CE3EC6A-E207-44A1-B7A8-7F7C5303A79D}"/>
                </a:ext>
              </a:extLst>
            </p:cNvPr>
            <p:cNvSpPr/>
            <p:nvPr/>
          </p:nvSpPr>
          <p:spPr>
            <a:xfrm>
              <a:off x="6012160" y="242088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3EC37ABF-C2C1-48EF-ADE1-428398FA6200}"/>
                </a:ext>
              </a:extLst>
            </p:cNvPr>
            <p:cNvSpPr/>
            <p:nvPr/>
          </p:nvSpPr>
          <p:spPr>
            <a:xfrm>
              <a:off x="6588224" y="242088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179446B5-569D-48CF-843C-68F84D6542BC}"/>
                </a:ext>
              </a:extLst>
            </p:cNvPr>
            <p:cNvSpPr/>
            <p:nvPr/>
          </p:nvSpPr>
          <p:spPr>
            <a:xfrm>
              <a:off x="6012160" y="299695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E7789BFF-C973-4F08-96D9-1469E355422C}"/>
                </a:ext>
              </a:extLst>
            </p:cNvPr>
            <p:cNvSpPr/>
            <p:nvPr/>
          </p:nvSpPr>
          <p:spPr>
            <a:xfrm>
              <a:off x="6588224" y="299695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29317C6F-5748-40C8-8B5A-B7EE921120D8}"/>
                </a:ext>
              </a:extLst>
            </p:cNvPr>
            <p:cNvSpPr/>
            <p:nvPr/>
          </p:nvSpPr>
          <p:spPr>
            <a:xfrm>
              <a:off x="6012160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C6279437-201E-4BE3-BDB9-F079B3A78606}"/>
                </a:ext>
              </a:extLst>
            </p:cNvPr>
            <p:cNvSpPr/>
            <p:nvPr/>
          </p:nvSpPr>
          <p:spPr>
            <a:xfrm>
              <a:off x="6588224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61DD4573-1C70-40F2-880A-7DFAD6483C9C}"/>
                </a:ext>
              </a:extLst>
            </p:cNvPr>
            <p:cNvSpPr/>
            <p:nvPr/>
          </p:nvSpPr>
          <p:spPr>
            <a:xfrm>
              <a:off x="7164288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193AB2E8-10D7-49BA-BE62-C020A1E80588}"/>
                </a:ext>
              </a:extLst>
            </p:cNvPr>
            <p:cNvSpPr/>
            <p:nvPr/>
          </p:nvSpPr>
          <p:spPr>
            <a:xfrm>
              <a:off x="6012160" y="414908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414557A7-E26A-4260-99FD-8116BAC12D53}"/>
                </a:ext>
              </a:extLst>
            </p:cNvPr>
            <p:cNvCxnSpPr/>
            <p:nvPr/>
          </p:nvCxnSpPr>
          <p:spPr>
            <a:xfrm>
              <a:off x="5292080" y="2132856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48FC531D-60C0-46C4-B47D-59CC0508AE81}"/>
                </a:ext>
              </a:extLst>
            </p:cNvPr>
            <p:cNvCxnSpPr/>
            <p:nvPr/>
          </p:nvCxnSpPr>
          <p:spPr>
            <a:xfrm>
              <a:off x="5292080" y="2708920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33A8F5C9-A49C-4E0E-A72F-12DFFDC45C06}"/>
                </a:ext>
              </a:extLst>
            </p:cNvPr>
            <p:cNvCxnSpPr/>
            <p:nvPr/>
          </p:nvCxnSpPr>
          <p:spPr>
            <a:xfrm>
              <a:off x="5292080" y="3212976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4AE6B677-9A01-454F-B710-54C01708395B}"/>
                </a:ext>
              </a:extLst>
            </p:cNvPr>
            <p:cNvCxnSpPr/>
            <p:nvPr/>
          </p:nvCxnSpPr>
          <p:spPr>
            <a:xfrm>
              <a:off x="5364088" y="3717032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311B1C34-A2F5-43EB-A686-99D469D2E195}"/>
                </a:ext>
              </a:extLst>
            </p:cNvPr>
            <p:cNvCxnSpPr/>
            <p:nvPr/>
          </p:nvCxnSpPr>
          <p:spPr>
            <a:xfrm>
              <a:off x="5220072" y="4221088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79311567-8461-4854-A4AA-67ACEE530B92}"/>
              </a:ext>
            </a:extLst>
          </p:cNvPr>
          <p:cNvSpPr/>
          <p:nvPr/>
        </p:nvSpPr>
        <p:spPr>
          <a:xfrm>
            <a:off x="7420695" y="2509409"/>
            <a:ext cx="318674" cy="234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41CE3A81-EA23-4AC9-847D-0B3DF2C3CE25}"/>
              </a:ext>
            </a:extLst>
          </p:cNvPr>
          <p:cNvSpPr/>
          <p:nvPr/>
        </p:nvSpPr>
        <p:spPr>
          <a:xfrm>
            <a:off x="7420695" y="2743555"/>
            <a:ext cx="318674" cy="234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C2D90B36-796F-4DA7-BFE1-45AF5B12BE71}"/>
              </a:ext>
            </a:extLst>
          </p:cNvPr>
          <p:cNvSpPr/>
          <p:nvPr/>
        </p:nvSpPr>
        <p:spPr>
          <a:xfrm>
            <a:off x="7420695" y="2977701"/>
            <a:ext cx="318674" cy="234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F7E8091B-C963-4C4F-9679-BAFDCBC02AF0}"/>
              </a:ext>
            </a:extLst>
          </p:cNvPr>
          <p:cNvSpPr/>
          <p:nvPr/>
        </p:nvSpPr>
        <p:spPr>
          <a:xfrm>
            <a:off x="7420695" y="3445994"/>
            <a:ext cx="318674" cy="234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AB91CDD-24B7-4875-8F09-CB523A84DDC6}"/>
              </a:ext>
            </a:extLst>
          </p:cNvPr>
          <p:cNvSpPr/>
          <p:nvPr/>
        </p:nvSpPr>
        <p:spPr>
          <a:xfrm>
            <a:off x="7420695" y="3220354"/>
            <a:ext cx="318674" cy="234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35A9B29-29AE-4A90-B718-79A96442AC48}"/>
              </a:ext>
            </a:extLst>
          </p:cNvPr>
          <p:cNvCxnSpPr>
            <a:cxnSpLocks/>
          </p:cNvCxnSpPr>
          <p:nvPr/>
        </p:nvCxnSpPr>
        <p:spPr>
          <a:xfrm flipH="1">
            <a:off x="6988646" y="2626482"/>
            <a:ext cx="41017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39CE25D4-CDFD-437E-9705-A03ABF34FD6D}"/>
              </a:ext>
            </a:extLst>
          </p:cNvPr>
          <p:cNvCxnSpPr>
            <a:cxnSpLocks/>
          </p:cNvCxnSpPr>
          <p:nvPr/>
        </p:nvCxnSpPr>
        <p:spPr>
          <a:xfrm flipH="1">
            <a:off x="6510636" y="2860628"/>
            <a:ext cx="8881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C4ACC20-7FAA-43D0-8DA3-676AA9DA3561}"/>
              </a:ext>
            </a:extLst>
          </p:cNvPr>
          <p:cNvCxnSpPr>
            <a:cxnSpLocks/>
          </p:cNvCxnSpPr>
          <p:nvPr/>
        </p:nvCxnSpPr>
        <p:spPr>
          <a:xfrm flipH="1">
            <a:off x="6510636" y="3144949"/>
            <a:ext cx="8881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5B45CFEF-915B-409E-8B29-D92110508346}"/>
              </a:ext>
            </a:extLst>
          </p:cNvPr>
          <p:cNvCxnSpPr>
            <a:cxnSpLocks/>
          </p:cNvCxnSpPr>
          <p:nvPr/>
        </p:nvCxnSpPr>
        <p:spPr>
          <a:xfrm flipH="1">
            <a:off x="6669972" y="3337427"/>
            <a:ext cx="7288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A43A068D-4DEE-4F06-9686-59B57789F3F2}"/>
              </a:ext>
            </a:extLst>
          </p:cNvPr>
          <p:cNvCxnSpPr>
            <a:cxnSpLocks/>
          </p:cNvCxnSpPr>
          <p:nvPr/>
        </p:nvCxnSpPr>
        <p:spPr>
          <a:xfrm flipH="1" flipV="1">
            <a:off x="6124551" y="3613241"/>
            <a:ext cx="1296144" cy="95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F4F3796B-852E-4D14-9E26-592E0EAA4FE6}"/>
              </a:ext>
            </a:extLst>
          </p:cNvPr>
          <p:cNvGrpSpPr/>
          <p:nvPr/>
        </p:nvGrpSpPr>
        <p:grpSpPr>
          <a:xfrm>
            <a:off x="5042138" y="4581128"/>
            <a:ext cx="1872207" cy="1304529"/>
            <a:chOff x="4932040" y="1844824"/>
            <a:chExt cx="3384376" cy="2808312"/>
          </a:xfrm>
        </p:grpSpPr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6F8B12FB-0BC2-4D79-B250-5A5A0E4D5E2E}"/>
                </a:ext>
              </a:extLst>
            </p:cNvPr>
            <p:cNvSpPr/>
            <p:nvPr/>
          </p:nvSpPr>
          <p:spPr>
            <a:xfrm>
              <a:off x="4932040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150DD6BF-3B2A-4EA3-9AED-1FF47A55B7EF}"/>
                </a:ext>
              </a:extLst>
            </p:cNvPr>
            <p:cNvSpPr/>
            <p:nvPr/>
          </p:nvSpPr>
          <p:spPr>
            <a:xfrm>
              <a:off x="4932040" y="234888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98B33141-AF28-4641-94BD-F65B5493BB45}"/>
                </a:ext>
              </a:extLst>
            </p:cNvPr>
            <p:cNvSpPr/>
            <p:nvPr/>
          </p:nvSpPr>
          <p:spPr>
            <a:xfrm>
              <a:off x="4932040" y="285293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073EBD00-395B-4167-80DB-E797AF81D8BF}"/>
                </a:ext>
              </a:extLst>
            </p:cNvPr>
            <p:cNvSpPr/>
            <p:nvPr/>
          </p:nvSpPr>
          <p:spPr>
            <a:xfrm>
              <a:off x="4932040" y="335699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10AFF09D-F23D-43FA-8BAF-55CE61504973}"/>
                </a:ext>
              </a:extLst>
            </p:cNvPr>
            <p:cNvSpPr/>
            <p:nvPr/>
          </p:nvSpPr>
          <p:spPr>
            <a:xfrm>
              <a:off x="4932040" y="386104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790B9596-05DD-4328-8EC5-B2B15252A452}"/>
                </a:ext>
              </a:extLst>
            </p:cNvPr>
            <p:cNvSpPr/>
            <p:nvPr/>
          </p:nvSpPr>
          <p:spPr>
            <a:xfrm>
              <a:off x="6012160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4149D949-841D-4053-8967-C5BF053010A5}"/>
                </a:ext>
              </a:extLst>
            </p:cNvPr>
            <p:cNvSpPr/>
            <p:nvPr/>
          </p:nvSpPr>
          <p:spPr>
            <a:xfrm>
              <a:off x="6588224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4235B9DD-C681-4DAC-9EDD-2034FCE099B0}"/>
                </a:ext>
              </a:extLst>
            </p:cNvPr>
            <p:cNvSpPr/>
            <p:nvPr/>
          </p:nvSpPr>
          <p:spPr>
            <a:xfrm>
              <a:off x="7164288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93255AD2-1580-4558-AB3B-115F9D1263E8}"/>
                </a:ext>
              </a:extLst>
            </p:cNvPr>
            <p:cNvSpPr/>
            <p:nvPr/>
          </p:nvSpPr>
          <p:spPr>
            <a:xfrm>
              <a:off x="7740352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1F5E11D4-25AD-4D07-9D81-14C10EBE1DC9}"/>
                </a:ext>
              </a:extLst>
            </p:cNvPr>
            <p:cNvSpPr/>
            <p:nvPr/>
          </p:nvSpPr>
          <p:spPr>
            <a:xfrm>
              <a:off x="6012160" y="242088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08814D91-F698-4BDA-B358-5AC29DF00AD4}"/>
                </a:ext>
              </a:extLst>
            </p:cNvPr>
            <p:cNvSpPr/>
            <p:nvPr/>
          </p:nvSpPr>
          <p:spPr>
            <a:xfrm>
              <a:off x="6588224" y="242088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67ECA634-6D1A-4232-B1F7-1FF14EB3E6C6}"/>
                </a:ext>
              </a:extLst>
            </p:cNvPr>
            <p:cNvSpPr/>
            <p:nvPr/>
          </p:nvSpPr>
          <p:spPr>
            <a:xfrm>
              <a:off x="6012160" y="299695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57DD7B27-B63F-4147-8E6A-AC6479913D39}"/>
                </a:ext>
              </a:extLst>
            </p:cNvPr>
            <p:cNvSpPr/>
            <p:nvPr/>
          </p:nvSpPr>
          <p:spPr>
            <a:xfrm>
              <a:off x="6588224" y="299695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F1213AEF-3020-4D84-A3E5-DA5E9F80D61D}"/>
                </a:ext>
              </a:extLst>
            </p:cNvPr>
            <p:cNvSpPr/>
            <p:nvPr/>
          </p:nvSpPr>
          <p:spPr>
            <a:xfrm>
              <a:off x="6012160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DBBBD180-BC54-46FE-ABA3-0B3BC1039591}"/>
                </a:ext>
              </a:extLst>
            </p:cNvPr>
            <p:cNvSpPr/>
            <p:nvPr/>
          </p:nvSpPr>
          <p:spPr>
            <a:xfrm>
              <a:off x="6588224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2C1CB439-C5D0-4BC2-80CC-FAA880F667E0}"/>
                </a:ext>
              </a:extLst>
            </p:cNvPr>
            <p:cNvSpPr/>
            <p:nvPr/>
          </p:nvSpPr>
          <p:spPr>
            <a:xfrm>
              <a:off x="7164288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DD8252CE-150F-4E7D-93ED-686A27AAA441}"/>
                </a:ext>
              </a:extLst>
            </p:cNvPr>
            <p:cNvSpPr/>
            <p:nvPr/>
          </p:nvSpPr>
          <p:spPr>
            <a:xfrm>
              <a:off x="6012160" y="414908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9" name="Прямая со стрелкой 88">
              <a:extLst>
                <a:ext uri="{FF2B5EF4-FFF2-40B4-BE49-F238E27FC236}">
                  <a16:creationId xmlns:a16="http://schemas.microsoft.com/office/drawing/2014/main" id="{DDF1AEBF-864E-42C5-AF56-E34D86996699}"/>
                </a:ext>
              </a:extLst>
            </p:cNvPr>
            <p:cNvCxnSpPr/>
            <p:nvPr/>
          </p:nvCxnSpPr>
          <p:spPr>
            <a:xfrm>
              <a:off x="5292080" y="2132856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>
              <a:extLst>
                <a:ext uri="{FF2B5EF4-FFF2-40B4-BE49-F238E27FC236}">
                  <a16:creationId xmlns:a16="http://schemas.microsoft.com/office/drawing/2014/main" id="{A7F2333E-350D-45BE-A350-EDAC445C7CE3}"/>
                </a:ext>
              </a:extLst>
            </p:cNvPr>
            <p:cNvCxnSpPr/>
            <p:nvPr/>
          </p:nvCxnSpPr>
          <p:spPr>
            <a:xfrm>
              <a:off x="5292080" y="2708920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BEB0B763-E61E-4AC7-99B2-D8E0FFDB7E46}"/>
                </a:ext>
              </a:extLst>
            </p:cNvPr>
            <p:cNvCxnSpPr/>
            <p:nvPr/>
          </p:nvCxnSpPr>
          <p:spPr>
            <a:xfrm>
              <a:off x="5292080" y="3212976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1D6F11B5-3EF4-4861-858E-983A528A40A8}"/>
                </a:ext>
              </a:extLst>
            </p:cNvPr>
            <p:cNvCxnSpPr/>
            <p:nvPr/>
          </p:nvCxnSpPr>
          <p:spPr>
            <a:xfrm>
              <a:off x="5364088" y="3717032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>
              <a:extLst>
                <a:ext uri="{FF2B5EF4-FFF2-40B4-BE49-F238E27FC236}">
                  <a16:creationId xmlns:a16="http://schemas.microsoft.com/office/drawing/2014/main" id="{6388DD2C-AB9B-4444-90DE-1E9E40AC6948}"/>
                </a:ext>
              </a:extLst>
            </p:cNvPr>
            <p:cNvCxnSpPr/>
            <p:nvPr/>
          </p:nvCxnSpPr>
          <p:spPr>
            <a:xfrm>
              <a:off x="5220072" y="4221088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C2FCAE07-F427-4508-86F2-ACD5ECAFC063}"/>
              </a:ext>
            </a:extLst>
          </p:cNvPr>
          <p:cNvGrpSpPr/>
          <p:nvPr/>
        </p:nvGrpSpPr>
        <p:grpSpPr>
          <a:xfrm>
            <a:off x="7092280" y="4581128"/>
            <a:ext cx="1872207" cy="1304529"/>
            <a:chOff x="4932040" y="1844824"/>
            <a:chExt cx="3384376" cy="2808312"/>
          </a:xfrm>
        </p:grpSpPr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C5098470-9842-4743-9462-BA76BCFDA1BA}"/>
                </a:ext>
              </a:extLst>
            </p:cNvPr>
            <p:cNvSpPr/>
            <p:nvPr/>
          </p:nvSpPr>
          <p:spPr>
            <a:xfrm>
              <a:off x="4932040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6F76CFC7-DEEC-49FE-B6B6-79C049311ABF}"/>
                </a:ext>
              </a:extLst>
            </p:cNvPr>
            <p:cNvSpPr/>
            <p:nvPr/>
          </p:nvSpPr>
          <p:spPr>
            <a:xfrm>
              <a:off x="4932040" y="234888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F43D61E9-3550-4D71-8329-F0F388C4A016}"/>
                </a:ext>
              </a:extLst>
            </p:cNvPr>
            <p:cNvSpPr/>
            <p:nvPr/>
          </p:nvSpPr>
          <p:spPr>
            <a:xfrm>
              <a:off x="4932040" y="285293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 97">
              <a:extLst>
                <a:ext uri="{FF2B5EF4-FFF2-40B4-BE49-F238E27FC236}">
                  <a16:creationId xmlns:a16="http://schemas.microsoft.com/office/drawing/2014/main" id="{AA8DCFAF-B172-455C-B755-853A77B78FCD}"/>
                </a:ext>
              </a:extLst>
            </p:cNvPr>
            <p:cNvSpPr/>
            <p:nvPr/>
          </p:nvSpPr>
          <p:spPr>
            <a:xfrm>
              <a:off x="4932040" y="335699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3A9C198C-3E03-4F08-835A-DD3A3E609635}"/>
                </a:ext>
              </a:extLst>
            </p:cNvPr>
            <p:cNvSpPr/>
            <p:nvPr/>
          </p:nvSpPr>
          <p:spPr>
            <a:xfrm>
              <a:off x="4932040" y="386104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F1C56A5B-F1C5-40B5-8DA3-63C3DFE07AFD}"/>
                </a:ext>
              </a:extLst>
            </p:cNvPr>
            <p:cNvSpPr/>
            <p:nvPr/>
          </p:nvSpPr>
          <p:spPr>
            <a:xfrm>
              <a:off x="6012160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3E84EAD6-C576-4189-9819-F182C520C85B}"/>
                </a:ext>
              </a:extLst>
            </p:cNvPr>
            <p:cNvSpPr/>
            <p:nvPr/>
          </p:nvSpPr>
          <p:spPr>
            <a:xfrm>
              <a:off x="6588224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0A198454-02EA-445C-B68C-7D6236E9CFE1}"/>
                </a:ext>
              </a:extLst>
            </p:cNvPr>
            <p:cNvSpPr/>
            <p:nvPr/>
          </p:nvSpPr>
          <p:spPr>
            <a:xfrm>
              <a:off x="7164288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8EA3FA74-0B8E-42E1-8D72-59A3948A268D}"/>
                </a:ext>
              </a:extLst>
            </p:cNvPr>
            <p:cNvSpPr/>
            <p:nvPr/>
          </p:nvSpPr>
          <p:spPr>
            <a:xfrm>
              <a:off x="7740352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43F4267-20A7-40A6-8E75-F37CE31A403C}"/>
                </a:ext>
              </a:extLst>
            </p:cNvPr>
            <p:cNvSpPr/>
            <p:nvPr/>
          </p:nvSpPr>
          <p:spPr>
            <a:xfrm>
              <a:off x="6012160" y="242088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73B665E-FBEC-442C-A3E7-C50C972CF8AD}"/>
                </a:ext>
              </a:extLst>
            </p:cNvPr>
            <p:cNvSpPr/>
            <p:nvPr/>
          </p:nvSpPr>
          <p:spPr>
            <a:xfrm>
              <a:off x="6588224" y="242088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Прямоугольник 105">
              <a:extLst>
                <a:ext uri="{FF2B5EF4-FFF2-40B4-BE49-F238E27FC236}">
                  <a16:creationId xmlns:a16="http://schemas.microsoft.com/office/drawing/2014/main" id="{8DABB9EA-8501-4E68-B9F1-267180EC7999}"/>
                </a:ext>
              </a:extLst>
            </p:cNvPr>
            <p:cNvSpPr/>
            <p:nvPr/>
          </p:nvSpPr>
          <p:spPr>
            <a:xfrm>
              <a:off x="6012160" y="299695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963B0D07-7AAC-407B-923F-AEF0E52D1257}"/>
                </a:ext>
              </a:extLst>
            </p:cNvPr>
            <p:cNvSpPr/>
            <p:nvPr/>
          </p:nvSpPr>
          <p:spPr>
            <a:xfrm>
              <a:off x="6588224" y="299695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062CAC10-B551-469E-84D0-860B03896ADD}"/>
                </a:ext>
              </a:extLst>
            </p:cNvPr>
            <p:cNvSpPr/>
            <p:nvPr/>
          </p:nvSpPr>
          <p:spPr>
            <a:xfrm>
              <a:off x="6012160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 108">
              <a:extLst>
                <a:ext uri="{FF2B5EF4-FFF2-40B4-BE49-F238E27FC236}">
                  <a16:creationId xmlns:a16="http://schemas.microsoft.com/office/drawing/2014/main" id="{1C6F2960-97FB-4909-98AF-B80AB1B68EEF}"/>
                </a:ext>
              </a:extLst>
            </p:cNvPr>
            <p:cNvSpPr/>
            <p:nvPr/>
          </p:nvSpPr>
          <p:spPr>
            <a:xfrm>
              <a:off x="6588224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Прямоугольник 109">
              <a:extLst>
                <a:ext uri="{FF2B5EF4-FFF2-40B4-BE49-F238E27FC236}">
                  <a16:creationId xmlns:a16="http://schemas.microsoft.com/office/drawing/2014/main" id="{4B42E536-4C41-4823-BCDD-64E6AA8310A2}"/>
                </a:ext>
              </a:extLst>
            </p:cNvPr>
            <p:cNvSpPr/>
            <p:nvPr/>
          </p:nvSpPr>
          <p:spPr>
            <a:xfrm>
              <a:off x="7164288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A3E586DB-4559-4152-A3D9-7F1CE49E0A5B}"/>
                </a:ext>
              </a:extLst>
            </p:cNvPr>
            <p:cNvSpPr/>
            <p:nvPr/>
          </p:nvSpPr>
          <p:spPr>
            <a:xfrm>
              <a:off x="6012160" y="414908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 стрелкой 111">
              <a:extLst>
                <a:ext uri="{FF2B5EF4-FFF2-40B4-BE49-F238E27FC236}">
                  <a16:creationId xmlns:a16="http://schemas.microsoft.com/office/drawing/2014/main" id="{F05A2D03-47DD-410D-8038-4627E3FBB33E}"/>
                </a:ext>
              </a:extLst>
            </p:cNvPr>
            <p:cNvCxnSpPr/>
            <p:nvPr/>
          </p:nvCxnSpPr>
          <p:spPr>
            <a:xfrm>
              <a:off x="5292080" y="2132856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>
              <a:extLst>
                <a:ext uri="{FF2B5EF4-FFF2-40B4-BE49-F238E27FC236}">
                  <a16:creationId xmlns:a16="http://schemas.microsoft.com/office/drawing/2014/main" id="{07868F21-B2FD-49CE-A58B-5DB1FDA7A135}"/>
                </a:ext>
              </a:extLst>
            </p:cNvPr>
            <p:cNvCxnSpPr/>
            <p:nvPr/>
          </p:nvCxnSpPr>
          <p:spPr>
            <a:xfrm>
              <a:off x="5292080" y="2708920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>
              <a:extLst>
                <a:ext uri="{FF2B5EF4-FFF2-40B4-BE49-F238E27FC236}">
                  <a16:creationId xmlns:a16="http://schemas.microsoft.com/office/drawing/2014/main" id="{85BFF7C0-A348-4D52-89F3-1100DD135002}"/>
                </a:ext>
              </a:extLst>
            </p:cNvPr>
            <p:cNvCxnSpPr/>
            <p:nvPr/>
          </p:nvCxnSpPr>
          <p:spPr>
            <a:xfrm>
              <a:off x="5292080" y="3212976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>
              <a:extLst>
                <a:ext uri="{FF2B5EF4-FFF2-40B4-BE49-F238E27FC236}">
                  <a16:creationId xmlns:a16="http://schemas.microsoft.com/office/drawing/2014/main" id="{F8736B7F-5BC4-444D-A20D-417D494B6583}"/>
                </a:ext>
              </a:extLst>
            </p:cNvPr>
            <p:cNvCxnSpPr/>
            <p:nvPr/>
          </p:nvCxnSpPr>
          <p:spPr>
            <a:xfrm>
              <a:off x="5364088" y="3717032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>
              <a:extLst>
                <a:ext uri="{FF2B5EF4-FFF2-40B4-BE49-F238E27FC236}">
                  <a16:creationId xmlns:a16="http://schemas.microsoft.com/office/drawing/2014/main" id="{9257B482-7148-4E20-B32A-E0D188C7140A}"/>
                </a:ext>
              </a:extLst>
            </p:cNvPr>
            <p:cNvCxnSpPr/>
            <p:nvPr/>
          </p:nvCxnSpPr>
          <p:spPr>
            <a:xfrm>
              <a:off x="5220072" y="4221088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0B7C777-8115-4AB3-B821-B5F4147C5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80" y="4097808"/>
            <a:ext cx="3728670" cy="1903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E90173-6A0F-412A-A124-A1E13C3CDF78}"/>
              </a:ext>
            </a:extLst>
          </p:cNvPr>
          <p:cNvSpPr txBox="1"/>
          <p:nvPr/>
        </p:nvSpPr>
        <p:spPr>
          <a:xfrm>
            <a:off x="4642067" y="1851596"/>
            <a:ext cx="10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</a:t>
            </a:r>
            <a:endParaRPr lang="ru-RU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89DB7BA-6D01-4882-8252-51AA4DC762D9}"/>
              </a:ext>
            </a:extLst>
          </p:cNvPr>
          <p:cNvSpPr txBox="1"/>
          <p:nvPr/>
        </p:nvSpPr>
        <p:spPr>
          <a:xfrm>
            <a:off x="7249115" y="1949664"/>
            <a:ext cx="12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newMas</a:t>
            </a:r>
            <a:endParaRPr lang="ru-RU" dirty="0"/>
          </a:p>
        </p:txBody>
      </p: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773C41CA-344C-4C6B-942A-5B54B2437DB0}"/>
              </a:ext>
            </a:extLst>
          </p:cNvPr>
          <p:cNvCxnSpPr>
            <a:cxnSpLocks/>
          </p:cNvCxnSpPr>
          <p:nvPr/>
        </p:nvCxnSpPr>
        <p:spPr>
          <a:xfrm>
            <a:off x="5176191" y="2112391"/>
            <a:ext cx="0" cy="2903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DA3CC136-191F-449E-A09B-204677C8D96A}"/>
              </a:ext>
            </a:extLst>
          </p:cNvPr>
          <p:cNvCxnSpPr>
            <a:cxnSpLocks/>
          </p:cNvCxnSpPr>
          <p:nvPr/>
        </p:nvCxnSpPr>
        <p:spPr>
          <a:xfrm>
            <a:off x="4701930" y="2597133"/>
            <a:ext cx="3402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B5B7A98C-F59B-4802-871D-3789589BEFF5}"/>
              </a:ext>
            </a:extLst>
          </p:cNvPr>
          <p:cNvCxnSpPr>
            <a:cxnSpLocks/>
          </p:cNvCxnSpPr>
          <p:nvPr/>
        </p:nvCxnSpPr>
        <p:spPr>
          <a:xfrm>
            <a:off x="7686472" y="2219014"/>
            <a:ext cx="0" cy="2903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88CF256-E824-4BEE-81B3-E7736233EBB2}"/>
              </a:ext>
            </a:extLst>
          </p:cNvPr>
          <p:cNvSpPr txBox="1"/>
          <p:nvPr/>
        </p:nvSpPr>
        <p:spPr>
          <a:xfrm>
            <a:off x="4840663" y="4052406"/>
            <a:ext cx="10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rMas1</a:t>
            </a:r>
            <a:endParaRPr lang="ru-RU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050697-956D-433C-8CBE-0E553B7D12D1}"/>
              </a:ext>
            </a:extLst>
          </p:cNvPr>
          <p:cNvSpPr txBox="1"/>
          <p:nvPr/>
        </p:nvSpPr>
        <p:spPr>
          <a:xfrm>
            <a:off x="7672550" y="4074345"/>
            <a:ext cx="12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newMas</a:t>
            </a:r>
            <a:endParaRPr lang="ru-RU" dirty="0"/>
          </a:p>
        </p:txBody>
      </p: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4DA23383-A394-4219-AEE5-3382AD7870A1}"/>
              </a:ext>
            </a:extLst>
          </p:cNvPr>
          <p:cNvCxnSpPr>
            <a:cxnSpLocks/>
          </p:cNvCxnSpPr>
          <p:nvPr/>
        </p:nvCxnSpPr>
        <p:spPr>
          <a:xfrm>
            <a:off x="5599626" y="4237072"/>
            <a:ext cx="0" cy="2903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CB17BD8D-AE1A-4AA0-9818-BDBE79B175FF}"/>
              </a:ext>
            </a:extLst>
          </p:cNvPr>
          <p:cNvCxnSpPr>
            <a:cxnSpLocks/>
          </p:cNvCxnSpPr>
          <p:nvPr/>
        </p:nvCxnSpPr>
        <p:spPr>
          <a:xfrm>
            <a:off x="7884368" y="4322695"/>
            <a:ext cx="0" cy="2903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7BBD3CD-2C72-47C7-80C5-757F9A864A53}"/>
              </a:ext>
            </a:extLst>
          </p:cNvPr>
          <p:cNvSpPr txBox="1"/>
          <p:nvPr/>
        </p:nvSpPr>
        <p:spPr>
          <a:xfrm>
            <a:off x="4010394" y="2531722"/>
            <a:ext cx="10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newMas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0AA0B6-ABC2-45A3-A226-047517F7A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84" y="1667700"/>
            <a:ext cx="3140296" cy="5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Базовый класс </a:t>
            </a:r>
            <a:r>
              <a:rPr lang="en-US" b="1" dirty="0"/>
              <a:t>System</a:t>
            </a:r>
            <a:r>
              <a:rPr lang="ru-RU" b="1" dirty="0"/>
              <a:t>. </a:t>
            </a:r>
            <a:r>
              <a:rPr lang="ru-RU" b="1" dirty="0" err="1"/>
              <a:t>Array</a:t>
            </a:r>
            <a:r>
              <a:rPr lang="ru-RU" b="1" dirty="0"/>
              <a:t>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79512" y="1340768"/>
          <a:ext cx="8784976" cy="4937744"/>
        </p:xfrm>
        <a:graphic>
          <a:graphicData uri="http://schemas.openxmlformats.org/drawingml/2006/table">
            <a:tbl>
              <a:tblPr/>
              <a:tblGrid>
                <a:gridCol w="14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934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</a:rPr>
                        <a:t>Clear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метод, который позволяет устанавливать для всего ряда элементов в массиве пустые значения (0 — для чисел, </a:t>
                      </a:r>
                      <a:r>
                        <a:rPr lang="ru-RU" sz="1600" dirty="0" err="1">
                          <a:latin typeface="Times New Roman"/>
                          <a:ea typeface="Times New Roman"/>
                        </a:rPr>
                        <a:t>null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 — для объектных ссылок и  </a:t>
                      </a:r>
                      <a:r>
                        <a:rPr lang="ru-RU" sz="1600" dirty="0" err="1">
                          <a:latin typeface="Times New Roman"/>
                          <a:ea typeface="Times New Roman"/>
                        </a:rPr>
                        <a:t>false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 — для булевских выражений)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</a:rPr>
                        <a:t>СоруТо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Метод, который позволяет копировать элементы из исходного массива в целевой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Сору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метод, который позволяет</a:t>
                      </a:r>
                      <a:r>
                        <a:rPr lang="ru-RU" sz="1600" dirty="0">
                          <a:latin typeface="Times-Roman"/>
                          <a:ea typeface="Times New Roman"/>
                          <a:cs typeface="Times-Roman"/>
                        </a:rPr>
                        <a:t> </a:t>
                      </a:r>
                      <a:r>
                        <a:rPr lang="ru-RU" sz="1600" dirty="0">
                          <a:latin typeface="Calibri"/>
                          <a:ea typeface="Times-Roman"/>
                          <a:cs typeface="Times-Roman"/>
                        </a:rPr>
                        <a:t>к</a:t>
                      </a: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опировать заданный диапазон элементов одного массива в другой массив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Length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Свойство, которое возвращает информацию о количестве элементов в массиве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Rank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Свойство, которое возвращает информацию о количестве измерений в массиве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Reverse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Статическое свойство, которое представляет содержимое одномерного массива  в обратном порядке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Sort 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метод, который позволяет сортировать одномерный массив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BinarySearch()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 метод, который находит номер элемента в упорядоченном одномерном массиве методом бинарного поиска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IndexOf()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 метод, который находит номер первого вхождения заданного элемента в одномерный массив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56"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LastIndexOf()</a:t>
                      </a:r>
                      <a:endParaRPr lang="ru-RU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Статический  метод, который находит номер последнего вхождения заданного элемента в одномерный массив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6329FFE-DF55-4508-B3F3-D512A9A96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18" y="1628800"/>
            <a:ext cx="8229600" cy="23678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4F1335-8F23-4127-94C7-212DB9CD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429000"/>
            <a:ext cx="4500911" cy="31517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0BF6529-2195-4CA1-855B-5DFDB40EB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8760"/>
            <a:ext cx="6203032" cy="27242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65D7EE-E27B-4A61-9BD8-B1741B070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21088"/>
            <a:ext cx="614448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6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Из одномерного массива удалить К элементов, начиная с номера </a:t>
            </a:r>
            <a:r>
              <a:rPr lang="en-US" dirty="0"/>
              <a:t>N</a:t>
            </a:r>
            <a:r>
              <a:rPr lang="ru-RU" dirty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В двумерный массив добавить строку с номером К.</a:t>
            </a:r>
          </a:p>
          <a:p>
            <a:pPr marL="514350" indent="-514350">
              <a:buAutoNum type="arabicPeriod"/>
            </a:pPr>
            <a:r>
              <a:rPr lang="ru-RU" dirty="0"/>
              <a:t>Из рваного массива удалить самую короткую строку.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массивы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Многомерным</a:t>
            </a:r>
            <a:r>
              <a:rPr lang="ru-RU" dirty="0"/>
              <a:t> называется такой массив, который характеризуется двумя или более измерениями, а доступ к отдельному элементу осуществляется посредством двух или более индексов.</a:t>
            </a:r>
          </a:p>
          <a:p>
            <a:r>
              <a:rPr lang="ru-RU" dirty="0"/>
              <a:t>В С</a:t>
            </a:r>
            <a:r>
              <a:rPr lang="en-US" dirty="0"/>
              <a:t># </a:t>
            </a:r>
            <a:r>
              <a:rPr lang="ru-RU" dirty="0"/>
              <a:t>существуют:</a:t>
            </a:r>
          </a:p>
          <a:p>
            <a:pPr lvl="1"/>
            <a:r>
              <a:rPr lang="ru-RU" dirty="0"/>
              <a:t>двумерные (трехмерные и т. д.) массивы;</a:t>
            </a:r>
          </a:p>
          <a:p>
            <a:pPr lvl="1"/>
            <a:r>
              <a:rPr lang="ru-RU" dirty="0"/>
              <a:t>рваные массивы.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618856" cy="118072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ru-RU" sz="20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01D63A2-0A18-4AB4-8A66-D0ED2B9A81BA}"/>
              </a:ext>
            </a:extLst>
          </p:cNvPr>
          <p:cNvGrpSpPr/>
          <p:nvPr/>
        </p:nvGrpSpPr>
        <p:grpSpPr>
          <a:xfrm>
            <a:off x="5076056" y="1844824"/>
            <a:ext cx="3240360" cy="2520280"/>
            <a:chOff x="5076056" y="1844824"/>
            <a:chExt cx="3240360" cy="2520280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5796136" y="2204864"/>
              <a:ext cx="2520280" cy="2160240"/>
              <a:chOff x="5076056" y="1916832"/>
              <a:chExt cx="2520280" cy="2160240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5076056" y="1916832"/>
                <a:ext cx="2520280" cy="432048"/>
                <a:chOff x="5076056" y="1916832"/>
                <a:chExt cx="2520280" cy="432048"/>
              </a:xfrm>
            </p:grpSpPr>
            <p:sp>
              <p:nvSpPr>
                <p:cNvPr id="6" name="Прямоугольник 5"/>
                <p:cNvSpPr/>
                <p:nvPr/>
              </p:nvSpPr>
              <p:spPr>
                <a:xfrm>
                  <a:off x="5076056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" name="Прямоугольник 6"/>
                <p:cNvSpPr/>
                <p:nvPr/>
              </p:nvSpPr>
              <p:spPr>
                <a:xfrm>
                  <a:off x="5580112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6084168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" name="Прямоугольник 8"/>
                <p:cNvSpPr/>
                <p:nvPr/>
              </p:nvSpPr>
              <p:spPr>
                <a:xfrm>
                  <a:off x="6588224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" name="Прямоугольник 9"/>
                <p:cNvSpPr/>
                <p:nvPr/>
              </p:nvSpPr>
              <p:spPr>
                <a:xfrm>
                  <a:off x="7092280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2" name="Группа 11"/>
              <p:cNvGrpSpPr/>
              <p:nvPr/>
            </p:nvGrpSpPr>
            <p:grpSpPr>
              <a:xfrm>
                <a:off x="5076056" y="2348880"/>
                <a:ext cx="2520280" cy="432048"/>
                <a:chOff x="5076056" y="1916832"/>
                <a:chExt cx="2520280" cy="432048"/>
              </a:xfrm>
            </p:grpSpPr>
            <p:sp>
              <p:nvSpPr>
                <p:cNvPr id="13" name="Прямоугольник 12"/>
                <p:cNvSpPr/>
                <p:nvPr/>
              </p:nvSpPr>
              <p:spPr>
                <a:xfrm>
                  <a:off x="5076056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Прямоугольник 13"/>
                <p:cNvSpPr/>
                <p:nvPr/>
              </p:nvSpPr>
              <p:spPr>
                <a:xfrm>
                  <a:off x="5580112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" name="Прямоугольник 14"/>
                <p:cNvSpPr/>
                <p:nvPr/>
              </p:nvSpPr>
              <p:spPr>
                <a:xfrm>
                  <a:off x="6084168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10</a:t>
                  </a:r>
                  <a:endParaRPr lang="ru-RU" dirty="0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6588224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7092280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8" name="Группа 17"/>
              <p:cNvGrpSpPr/>
              <p:nvPr/>
            </p:nvGrpSpPr>
            <p:grpSpPr>
              <a:xfrm>
                <a:off x="5076056" y="2780928"/>
                <a:ext cx="2520280" cy="432048"/>
                <a:chOff x="5076056" y="1916832"/>
                <a:chExt cx="2520280" cy="432048"/>
              </a:xfrm>
            </p:grpSpPr>
            <p:sp>
              <p:nvSpPr>
                <p:cNvPr id="19" name="Прямоугольник 18"/>
                <p:cNvSpPr/>
                <p:nvPr/>
              </p:nvSpPr>
              <p:spPr>
                <a:xfrm>
                  <a:off x="5076056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5580112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6084168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6588224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7092280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4" name="Группа 23"/>
              <p:cNvGrpSpPr/>
              <p:nvPr/>
            </p:nvGrpSpPr>
            <p:grpSpPr>
              <a:xfrm>
                <a:off x="5076056" y="3212976"/>
                <a:ext cx="2520280" cy="432048"/>
                <a:chOff x="5076056" y="1916832"/>
                <a:chExt cx="2520280" cy="432048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5076056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5580112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6084168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6588224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7092280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0" name="Группа 29"/>
              <p:cNvGrpSpPr/>
              <p:nvPr/>
            </p:nvGrpSpPr>
            <p:grpSpPr>
              <a:xfrm>
                <a:off x="5076056" y="3645024"/>
                <a:ext cx="2520280" cy="432048"/>
                <a:chOff x="5076056" y="1916832"/>
                <a:chExt cx="2520280" cy="432048"/>
              </a:xfrm>
            </p:grpSpPr>
            <p:sp>
              <p:nvSpPr>
                <p:cNvPr id="31" name="Прямоугольник 30"/>
                <p:cNvSpPr/>
                <p:nvPr/>
              </p:nvSpPr>
              <p:spPr>
                <a:xfrm>
                  <a:off x="5076056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5580112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6084168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6588224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7092280" y="1916832"/>
                  <a:ext cx="50405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5796136" y="1844824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        1       2        ….      19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76056" y="220486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/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6056" y="263691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6056" y="306896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/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056" y="350100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/>
                <a:t>. . .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056" y="393305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/>
                <a:t>9 </a:t>
              </a: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67C0233F-5A69-485F-A0EA-F46A3F27BDF5}"/>
              </a:ext>
            </a:extLst>
          </p:cNvPr>
          <p:cNvGrpSpPr/>
          <p:nvPr/>
        </p:nvGrpSpPr>
        <p:grpSpPr>
          <a:xfrm>
            <a:off x="487490" y="5373216"/>
            <a:ext cx="8621014" cy="854804"/>
            <a:chOff x="487490" y="5373216"/>
            <a:chExt cx="8621014" cy="854804"/>
          </a:xfrm>
        </p:grpSpPr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57BA5416-C3AB-4AB5-8DC5-7BD3779A6CC2}"/>
                </a:ext>
              </a:extLst>
            </p:cNvPr>
            <p:cNvSpPr/>
            <p:nvPr/>
          </p:nvSpPr>
          <p:spPr>
            <a:xfrm>
              <a:off x="53955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5E4F820B-C183-418B-8ED8-83E64C1CA061}"/>
                </a:ext>
              </a:extLst>
            </p:cNvPr>
            <p:cNvSpPr/>
            <p:nvPr/>
          </p:nvSpPr>
          <p:spPr>
            <a:xfrm>
              <a:off x="104360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D650B2D7-65BF-4FAE-928D-489B66317990}"/>
                </a:ext>
              </a:extLst>
            </p:cNvPr>
            <p:cNvSpPr/>
            <p:nvPr/>
          </p:nvSpPr>
          <p:spPr>
            <a:xfrm>
              <a:off x="154766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56D7FC57-3B24-46FB-8C18-08D1DA6A2D4F}"/>
                </a:ext>
              </a:extLst>
            </p:cNvPr>
            <p:cNvSpPr/>
            <p:nvPr/>
          </p:nvSpPr>
          <p:spPr>
            <a:xfrm>
              <a:off x="205172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C6594515-F1CF-494B-91CC-D16AEF7E1534}"/>
                </a:ext>
              </a:extLst>
            </p:cNvPr>
            <p:cNvSpPr/>
            <p:nvPr/>
          </p:nvSpPr>
          <p:spPr>
            <a:xfrm>
              <a:off x="2555776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D152C7B4-84FB-4DA8-993A-FAABB1B3A7AC}"/>
                </a:ext>
              </a:extLst>
            </p:cNvPr>
            <p:cNvSpPr/>
            <p:nvPr/>
          </p:nvSpPr>
          <p:spPr>
            <a:xfrm>
              <a:off x="305983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C5594DD3-F338-4BE0-AB93-38D6A9C08F1E}"/>
                </a:ext>
              </a:extLst>
            </p:cNvPr>
            <p:cNvSpPr/>
            <p:nvPr/>
          </p:nvSpPr>
          <p:spPr>
            <a:xfrm>
              <a:off x="356388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69F5A8BA-0E3E-4AB7-AA71-79AC3E5874B9}"/>
                </a:ext>
              </a:extLst>
            </p:cNvPr>
            <p:cNvSpPr/>
            <p:nvPr/>
          </p:nvSpPr>
          <p:spPr>
            <a:xfrm>
              <a:off x="406794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459A9A71-3CB4-4BF5-81B9-94F81269F07E}"/>
                </a:ext>
              </a:extLst>
            </p:cNvPr>
            <p:cNvSpPr/>
            <p:nvPr/>
          </p:nvSpPr>
          <p:spPr>
            <a:xfrm>
              <a:off x="457200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A36B5EBC-411D-4F7B-933C-5E2C0A57F899}"/>
                </a:ext>
              </a:extLst>
            </p:cNvPr>
            <p:cNvSpPr/>
            <p:nvPr/>
          </p:nvSpPr>
          <p:spPr>
            <a:xfrm>
              <a:off x="5076056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08F531AA-AD2E-4AE0-84CD-8C0ECF764B60}"/>
                </a:ext>
              </a:extLst>
            </p:cNvPr>
            <p:cNvSpPr/>
            <p:nvPr/>
          </p:nvSpPr>
          <p:spPr>
            <a:xfrm>
              <a:off x="653670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DF5C9B01-D08D-4341-AE7A-BE1796E7430E}"/>
                </a:ext>
              </a:extLst>
            </p:cNvPr>
            <p:cNvSpPr/>
            <p:nvPr/>
          </p:nvSpPr>
          <p:spPr>
            <a:xfrm>
              <a:off x="704075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3CB61B28-C686-4851-A094-AE6DDDC486D4}"/>
                </a:ext>
              </a:extLst>
            </p:cNvPr>
            <p:cNvSpPr/>
            <p:nvPr/>
          </p:nvSpPr>
          <p:spPr>
            <a:xfrm>
              <a:off x="7544814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F4EDB0F6-E520-4F3C-9988-1FED044B8024}"/>
                </a:ext>
              </a:extLst>
            </p:cNvPr>
            <p:cNvSpPr/>
            <p:nvPr/>
          </p:nvSpPr>
          <p:spPr>
            <a:xfrm>
              <a:off x="804887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CE004EAC-EFD4-41F5-862B-609ECAA28BAA}"/>
                </a:ext>
              </a:extLst>
            </p:cNvPr>
            <p:cNvSpPr/>
            <p:nvPr/>
          </p:nvSpPr>
          <p:spPr>
            <a:xfrm>
              <a:off x="8532440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E6F44F2E-1CBC-4DE4-9E19-8AF29CF35706}"/>
                </a:ext>
              </a:extLst>
            </p:cNvPr>
            <p:cNvSpPr/>
            <p:nvPr/>
          </p:nvSpPr>
          <p:spPr>
            <a:xfrm>
              <a:off x="5580112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9A31B261-C8B1-47C4-AB5A-1D543D1AC897}"/>
                </a:ext>
              </a:extLst>
            </p:cNvPr>
            <p:cNvSpPr/>
            <p:nvPr/>
          </p:nvSpPr>
          <p:spPr>
            <a:xfrm>
              <a:off x="6084168" y="5373216"/>
              <a:ext cx="504056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7FA518-1939-4B1D-BF34-9C8EF4315A9D}"/>
                </a:ext>
              </a:extLst>
            </p:cNvPr>
            <p:cNvSpPr txBox="1"/>
            <p:nvPr/>
          </p:nvSpPr>
          <p:spPr>
            <a:xfrm>
              <a:off x="487490" y="5805264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        1       2        ….      19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DFC775B-E77C-4D3A-91F3-D80EDCA18260}"/>
                </a:ext>
              </a:extLst>
            </p:cNvPr>
            <p:cNvSpPr txBox="1"/>
            <p:nvPr/>
          </p:nvSpPr>
          <p:spPr>
            <a:xfrm>
              <a:off x="2995971" y="5797952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        1       2        ….      19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6219C08-3C34-4148-94B6-D74D40FD1DBE}"/>
                </a:ext>
              </a:extLst>
            </p:cNvPr>
            <p:cNvSpPr txBox="1"/>
            <p:nvPr/>
          </p:nvSpPr>
          <p:spPr>
            <a:xfrm>
              <a:off x="6588224" y="5858688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0        1       2        ….      19</a:t>
              </a:r>
            </a:p>
          </p:txBody>
        </p:sp>
      </p:grp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038551E-D88C-4D9C-8130-EDC38BC64677}"/>
              </a:ext>
            </a:extLst>
          </p:cNvPr>
          <p:cNvSpPr/>
          <p:nvPr/>
        </p:nvSpPr>
        <p:spPr>
          <a:xfrm>
            <a:off x="7040758" y="4653136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25B611-6C1E-40E8-A3E9-88BEC65D02F7}"/>
              </a:ext>
            </a:extLst>
          </p:cNvPr>
          <p:cNvSpPr txBox="1"/>
          <p:nvPr/>
        </p:nvSpPr>
        <p:spPr>
          <a:xfrm>
            <a:off x="539552" y="2044488"/>
            <a:ext cx="4176464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/>
              <a:t>int [ , ] matr = new int[10, 20];</a:t>
            </a:r>
            <a:endParaRPr lang="ru-RU"/>
          </a:p>
          <a:p>
            <a:pPr>
              <a:buNone/>
            </a:pPr>
            <a:r>
              <a:rPr lang="en-US"/>
              <a:t>matr[1,2]=10;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42659-47D6-4233-BC1B-E3B9C401E45D}"/>
              </a:ext>
            </a:extLst>
          </p:cNvPr>
          <p:cNvSpPr txBox="1"/>
          <p:nvPr/>
        </p:nvSpPr>
        <p:spPr>
          <a:xfrm>
            <a:off x="542121" y="3393866"/>
            <a:ext cx="4176464" cy="6463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int [, ,] mas3d = new int [ 4 , 10, 3];</a:t>
            </a:r>
          </a:p>
          <a:p>
            <a:pPr>
              <a:buNone/>
            </a:pPr>
            <a:r>
              <a:rPr lang="en-US" dirty="0"/>
              <a:t>mas3d</a:t>
            </a:r>
            <a:r>
              <a:rPr lang="ru-RU" dirty="0"/>
              <a:t>[1,2,3]=100;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класса </a:t>
            </a:r>
            <a:r>
              <a:rPr lang="en-US" dirty="0"/>
              <a:t>Array</a:t>
            </a:r>
            <a:r>
              <a:rPr lang="ru-RU" dirty="0"/>
              <a:t> для определения размера массива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matr.Length</a:t>
            </a:r>
            <a:r>
              <a:rPr lang="ru-RU" dirty="0"/>
              <a:t> – свойство, которое содержит общее количество элементов матрицы (по всем размерностям).</a:t>
            </a:r>
          </a:p>
          <a:p>
            <a:r>
              <a:rPr lang="ru-RU" dirty="0" err="1"/>
              <a:t>matr.Rank</a:t>
            </a:r>
            <a:r>
              <a:rPr lang="ru-RU" dirty="0"/>
              <a:t>() – свойство, которое содержит количество размерностей массива.</a:t>
            </a:r>
            <a:endParaRPr lang="en-US" dirty="0"/>
          </a:p>
          <a:p>
            <a:r>
              <a:rPr lang="en-US" dirty="0" err="1"/>
              <a:t>matr</a:t>
            </a:r>
            <a:r>
              <a:rPr lang="en-US" dirty="0"/>
              <a:t>. </a:t>
            </a:r>
            <a:r>
              <a:rPr lang="en-US" dirty="0" err="1"/>
              <a:t>GetLength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rank) – </a:t>
            </a:r>
            <a:r>
              <a:rPr lang="ru-RU" dirty="0"/>
              <a:t>свойство, которое содержит количество элементов измерения </a:t>
            </a:r>
            <a:r>
              <a:rPr lang="en-US" dirty="0"/>
              <a:t>rank.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76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Инициализация двумерного массива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2708920"/>
            <a:ext cx="4330824" cy="341724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/>
              <a:t>//инициализация матрицы</a:t>
            </a:r>
          </a:p>
          <a:p>
            <a:pPr>
              <a:buNone/>
            </a:pPr>
            <a:r>
              <a:rPr lang="en-US" dirty="0"/>
              <a:t>int[,] </a:t>
            </a:r>
            <a:r>
              <a:rPr lang="en-US" dirty="0" err="1"/>
              <a:t>matr</a:t>
            </a:r>
            <a:r>
              <a:rPr lang="en-US" dirty="0"/>
              <a:t> = {{11,12,13},{21,22,23}};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r>
              <a:rPr lang="ru-RU" dirty="0"/>
              <a:t>//печать матрицы</a:t>
            </a:r>
          </a:p>
          <a:p>
            <a:pPr>
              <a:buNone/>
            </a:pPr>
            <a:r>
              <a:rPr lang="ru-RU" dirty="0"/>
              <a:t>//строки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matr.GetLength</a:t>
            </a:r>
            <a:r>
              <a:rPr lang="en-US" dirty="0"/>
              <a:t>(0); </a:t>
            </a:r>
            <a:r>
              <a:rPr lang="en-US" dirty="0" err="1"/>
              <a:t>i</a:t>
            </a:r>
            <a:r>
              <a:rPr lang="en-US" dirty="0"/>
              <a:t>++)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    //столбцы</a:t>
            </a:r>
          </a:p>
          <a:p>
            <a:pPr>
              <a:buNone/>
            </a:pPr>
            <a:r>
              <a:rPr lang="en-US" dirty="0"/>
              <a:t>   for (j = 0; j &lt; </a:t>
            </a:r>
            <a:r>
              <a:rPr lang="en-US" dirty="0" err="1"/>
              <a:t>matr.GetLength</a:t>
            </a:r>
            <a:r>
              <a:rPr lang="en-US" dirty="0"/>
              <a:t>(1); </a:t>
            </a:r>
            <a:r>
              <a:rPr lang="en-US" dirty="0" err="1"/>
              <a:t>j++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matr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, j] + "  ");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Console</a:t>
            </a:r>
            <a:r>
              <a:rPr lang="ru-RU" dirty="0"/>
              <a:t>.</a:t>
            </a:r>
            <a:r>
              <a:rPr lang="en-US" dirty="0" err="1"/>
              <a:t>WriteLine</a:t>
            </a:r>
            <a:r>
              <a:rPr lang="ru-RU" dirty="0"/>
              <a:t>();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2AEA562A-6B59-49FF-91C2-9ADEA400E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9309" y="3193868"/>
            <a:ext cx="4038600" cy="239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18825E-070D-43E2-91CC-B5CC772A16FC}"/>
              </a:ext>
            </a:extLst>
          </p:cNvPr>
          <p:cNvSpPr txBox="1"/>
          <p:nvPr/>
        </p:nvSpPr>
        <p:spPr>
          <a:xfrm>
            <a:off x="317376" y="1416947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int[,]</a:t>
            </a:r>
            <a:r>
              <a:rPr lang="en-US" dirty="0" err="1"/>
              <a:t>matr</a:t>
            </a:r>
            <a:r>
              <a:rPr lang="en-US" dirty="0"/>
              <a:t>=null; //</a:t>
            </a:r>
            <a:r>
              <a:rPr lang="ru-RU" dirty="0"/>
              <a:t>надо проверять на </a:t>
            </a:r>
            <a:r>
              <a:rPr lang="en-US" dirty="0"/>
              <a:t>null</a:t>
            </a:r>
          </a:p>
          <a:p>
            <a:endParaRPr lang="en-US" dirty="0"/>
          </a:p>
          <a:p>
            <a:r>
              <a:rPr lang="en-US" dirty="0"/>
              <a:t>int[,]</a:t>
            </a:r>
            <a:r>
              <a:rPr lang="en-US" dirty="0" err="1"/>
              <a:t>matr</a:t>
            </a:r>
            <a:r>
              <a:rPr lang="en-US" dirty="0"/>
              <a:t>=new int[,]; //</a:t>
            </a:r>
            <a:r>
              <a:rPr lang="ru-RU" dirty="0"/>
              <a:t>не надо проверять на </a:t>
            </a:r>
            <a:r>
              <a:rPr lang="en-US" dirty="0"/>
              <a:t>null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формирования двумерного массива ДСЧ</a:t>
            </a:r>
          </a:p>
        </p:txBody>
      </p:sp>
      <p:pic>
        <p:nvPicPr>
          <p:cNvPr id="11" name="Объект 7">
            <a:extLst>
              <a:ext uri="{FF2B5EF4-FFF2-40B4-BE49-F238E27FC236}">
                <a16:creationId xmlns:a16="http://schemas.microsoft.com/office/drawing/2014/main" id="{AE64A92A-A70A-4E09-8226-7FDFD5354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21" y="2060848"/>
            <a:ext cx="7039957" cy="3096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Печать двумерного массива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58DE7E8-62AA-4D7A-A1A7-5972E6BEB3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4123" y="1693752"/>
            <a:ext cx="4038600" cy="1198446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7E55D51E-FA85-45B7-9DF5-FE94A4EA39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6016" y="1700808"/>
            <a:ext cx="4038600" cy="2478667"/>
          </a:xfrm>
          <a:prstGeom prst="rect">
            <a:avLst/>
          </a:prstGeom>
        </p:spPr>
      </p:pic>
      <p:pic>
        <p:nvPicPr>
          <p:cNvPr id="8" name="Объект 4">
            <a:extLst>
              <a:ext uri="{FF2B5EF4-FFF2-40B4-BE49-F238E27FC236}">
                <a16:creationId xmlns:a16="http://schemas.microsoft.com/office/drawing/2014/main" id="{45528004-1B29-40B2-930D-732ACD2C9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4" y="1687540"/>
            <a:ext cx="4038600" cy="679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Рваные массивы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08042DF7-1335-47B8-95A8-B021882E7B37}"/>
              </a:ext>
            </a:extLst>
          </p:cNvPr>
          <p:cNvGrpSpPr/>
          <p:nvPr/>
        </p:nvGrpSpPr>
        <p:grpSpPr>
          <a:xfrm>
            <a:off x="4932040" y="1844824"/>
            <a:ext cx="3384376" cy="2808312"/>
            <a:chOff x="4932040" y="1844824"/>
            <a:chExt cx="3384376" cy="280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932040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932040" y="234888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932040" y="285293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932040" y="335699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932040" y="386104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012160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588224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164288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740352" y="184482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012160" y="242088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588224" y="242088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012160" y="299695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6588224" y="2996952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6012160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588224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7164288" y="357301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012160" y="414908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 стрелкой 23"/>
            <p:cNvCxnSpPr/>
            <p:nvPr/>
          </p:nvCxnSpPr>
          <p:spPr>
            <a:xfrm>
              <a:off x="5292080" y="2132856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5292080" y="2708920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5292080" y="3212976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>
              <a:off x="5364088" y="3717032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5220072" y="4221088"/>
              <a:ext cx="8640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F01FE0-FDD0-44A8-BF10-265DB13C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1" y="2343190"/>
            <a:ext cx="4315427" cy="4477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A3F3FC-97A8-4CC2-8171-A2506B98A18B}"/>
              </a:ext>
            </a:extLst>
          </p:cNvPr>
          <p:cNvSpPr txBox="1"/>
          <p:nvPr/>
        </p:nvSpPr>
        <p:spPr>
          <a:xfrm>
            <a:off x="2511582" y="4025083"/>
            <a:ext cx="266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 – </a:t>
            </a:r>
            <a:r>
              <a:rPr lang="ru-RU" dirty="0"/>
              <a:t>количество строк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7C2658A-8057-4278-A2FC-5EE3B6E8BF43}"/>
              </a:ext>
            </a:extLst>
          </p:cNvPr>
          <p:cNvSpPr/>
          <p:nvPr/>
        </p:nvSpPr>
        <p:spPr>
          <a:xfrm>
            <a:off x="4932040" y="1268760"/>
            <a:ext cx="720080" cy="288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A90F380-B2E3-4045-AC46-71E470E478E4}"/>
              </a:ext>
            </a:extLst>
          </p:cNvPr>
          <p:cNvCxnSpPr>
            <a:cxnSpLocks/>
          </p:cNvCxnSpPr>
          <p:nvPr/>
        </p:nvCxnSpPr>
        <p:spPr>
          <a:xfrm>
            <a:off x="5220072" y="1484784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94AD9C1D-2579-4B2C-940A-E7B36A022A64}"/>
              </a:ext>
            </a:extLst>
          </p:cNvPr>
          <p:cNvSpPr/>
          <p:nvPr/>
        </p:nvSpPr>
        <p:spPr>
          <a:xfrm>
            <a:off x="6228184" y="1129607"/>
            <a:ext cx="1872207" cy="504056"/>
          </a:xfrm>
          <a:prstGeom prst="wedgeRectCallout">
            <a:avLst>
              <a:gd name="adj1" fmla="val -86531"/>
              <a:gd name="adj2" fmla="val 1085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Ссылки на строки</a:t>
            </a:r>
          </a:p>
        </p:txBody>
      </p:sp>
      <p:sp>
        <p:nvSpPr>
          <p:cNvPr id="34" name="Облачко с текстом: прямоугольное 33">
            <a:extLst>
              <a:ext uri="{FF2B5EF4-FFF2-40B4-BE49-F238E27FC236}">
                <a16:creationId xmlns:a16="http://schemas.microsoft.com/office/drawing/2014/main" id="{17609E8B-A15E-453F-8F73-0CAF25DBB9F6}"/>
              </a:ext>
            </a:extLst>
          </p:cNvPr>
          <p:cNvSpPr/>
          <p:nvPr/>
        </p:nvSpPr>
        <p:spPr>
          <a:xfrm>
            <a:off x="7164287" y="4473116"/>
            <a:ext cx="1872207" cy="504056"/>
          </a:xfrm>
          <a:prstGeom prst="wedgeRectCallout">
            <a:avLst>
              <a:gd name="adj1" fmla="val -26178"/>
              <a:gd name="adj2" fmla="val -4592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Элементы массива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рваного массива</a:t>
            </a:r>
          </a:p>
        </p:txBody>
      </p:sp>
      <p:pic>
        <p:nvPicPr>
          <p:cNvPr id="2" name="Объект 1">
            <a:extLst>
              <a:ext uri="{FF2B5EF4-FFF2-40B4-BE49-F238E27FC236}">
                <a16:creationId xmlns:a16="http://schemas.microsoft.com/office/drawing/2014/main" id="{E46B8F05-8A68-4413-A70C-081142BD2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3062"/>
            <a:ext cx="8229600" cy="3800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648</Words>
  <Application>Microsoft Office PowerPoint</Application>
  <PresentationFormat>Экран (4:3)</PresentationFormat>
  <Paragraphs>112</Paragraphs>
  <Slides>17</Slides>
  <Notes>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Times-Roman</vt:lpstr>
      <vt:lpstr>Тема Office</vt:lpstr>
      <vt:lpstr>Многомерные массивы Базовый класс Array</vt:lpstr>
      <vt:lpstr>Многомерные массивы</vt:lpstr>
      <vt:lpstr>Двумерные массивы</vt:lpstr>
      <vt:lpstr>Свойства класса Array для определения размера массива</vt:lpstr>
      <vt:lpstr>Инициализация двумерного массива</vt:lpstr>
      <vt:lpstr>Пример формирования двумерного массива ДСЧ</vt:lpstr>
      <vt:lpstr>Печать двумерного массива </vt:lpstr>
      <vt:lpstr>Рваные массивы</vt:lpstr>
      <vt:lpstr>Формирование рваного массива</vt:lpstr>
      <vt:lpstr>Печать рваного массива</vt:lpstr>
      <vt:lpstr>Использование цикла foreach</vt:lpstr>
      <vt:lpstr>Поверхностное копирование и глубокое клонирование</vt:lpstr>
      <vt:lpstr>Поверхностное копирование и глубокое клонирование</vt:lpstr>
      <vt:lpstr>Базовый класс System. Array </vt:lpstr>
      <vt:lpstr>Пример</vt:lpstr>
      <vt:lpstr>Пример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Многомерные массивы Базовый класс Array</dc:title>
  <dc:creator>VikentyevaOL</dc:creator>
  <cp:lastModifiedBy>Olga Vikenteva</cp:lastModifiedBy>
  <cp:revision>30</cp:revision>
  <dcterms:created xsi:type="dcterms:W3CDTF">2015-11-16T15:20:55Z</dcterms:created>
  <dcterms:modified xsi:type="dcterms:W3CDTF">2023-11-27T13:02:36Z</dcterms:modified>
</cp:coreProperties>
</file>