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D33E4-8F1C-4D1B-8256-7C33B0D489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473EB-EF22-4E43-8D6F-A7BCE16FA3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21ADA-1D32-4B18-A104-1BC3137C2B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ACD1E-747C-4BF4-8543-5BC5BFD70A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0D6E2-1D18-4C7A-A43E-CE8E06ECCA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AEE3A-AD2E-4445-8D97-6BBE2B71A8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4F5911-8064-4DB3-AA9A-7D241C569A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D42CFD-0C55-4C9D-B111-9ED1C649AD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683C4-A038-49EC-AABB-A2C055A9D1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1BA2E9-868E-43CC-A62E-099795BD3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A830E-158A-4B25-B153-561E2B9BB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69FDA2-931D-4A05-B828-79911416B2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7040909-D10A-4432-A3F6-66AC7A9ED4C3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3600000" y="1017720"/>
            <a:ext cx="2880000" cy="13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latin typeface="Arial"/>
              </a:rPr>
              <a:t>Телеграм-бот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760000" y="3849840"/>
            <a:ext cx="41788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Выполнил Гречишников Даниил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1080000" y="720000"/>
            <a:ext cx="774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Бот рассчитан на игру в длинные нарды. Для ориентирования есть список команд, указанный по кнопке /help 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440000" y="1980000"/>
            <a:ext cx="5653800" cy="31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1360440" y="540000"/>
            <a:ext cx="727956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Игра происходит на стандартной доске, у каждого по 15 шашек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60000" y="1080000"/>
            <a:ext cx="7533720" cy="41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2340000" y="258120"/>
            <a:ext cx="527868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Во время броска костей случайно выбираются 2 числа, если они одинаковые то удваиваются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5360" y="2103480"/>
            <a:ext cx="4904640" cy="22165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220000" y="2115000"/>
            <a:ext cx="4500000" cy="23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209240" y="1080000"/>
            <a:ext cx="7250760" cy="21600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1708200" y="426600"/>
            <a:ext cx="6931800" cy="101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В базе данных представлена статистика пользователя и информация для входа.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080000" y="2941920"/>
            <a:ext cx="7740000" cy="22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1921320" y="637920"/>
            <a:ext cx="671868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Против вас играет сам бот. Он старается победить.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741320" y="1620000"/>
            <a:ext cx="671868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Команд больше, чем указано по кнопке /help, о них узнаете во время пользования. Чтобы отменить действие, например ввод имени при регисрации, достаточно нажать /start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9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Cпасибо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2022-04-29T15:11:44Z</dcterms:created>
  <dc:creator/>
  <dc:description/>
  <dc:language>ru-RU</dc:language>
  <cp:lastModifiedBy/>
  <dcterms:modified xsi:type="dcterms:W3CDTF">2022-04-29T15:33:57Z</dcterms:modified>
  <cp:revision>1</cp:revision>
  <dc:subject/>
  <dc:title/>
</cp:coreProperties>
</file>