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метанин Максим" userId="8b38eb9a6b85759d" providerId="Windows Live" clId="Web-{2B2D295F-89FC-45A4-867B-8BDC09E24996}"/>
    <pc:docChg chg="modSld">
      <pc:chgData name="Сметанин Максим" userId="8b38eb9a6b85759d" providerId="Windows Live" clId="Web-{2B2D295F-89FC-45A4-867B-8BDC09E24996}" dt="2020-10-30T19:56:59.105" v="175"/>
      <pc:docMkLst>
        <pc:docMk/>
      </pc:docMkLst>
      <pc:sldChg chg="modSp">
        <pc:chgData name="Сметанин Максим" userId="8b38eb9a6b85759d" providerId="Windows Live" clId="Web-{2B2D295F-89FC-45A4-867B-8BDC09E24996}" dt="2020-10-30T19:56:59.105" v="175"/>
        <pc:sldMkLst>
          <pc:docMk/>
          <pc:sldMk cId="0" sldId="263"/>
        </pc:sldMkLst>
        <pc:graphicFrameChg chg="mod modGraphic">
          <ac:chgData name="Сметанин Максим" userId="8b38eb9a6b85759d" providerId="Windows Live" clId="Web-{2B2D295F-89FC-45A4-867B-8BDC09E24996}" dt="2020-10-30T19:56:59.105" v="175"/>
          <ac:graphicFrameMkLst>
            <pc:docMk/>
            <pc:sldMk cId="0" sldId="263"/>
            <ac:graphicFrameMk id="95" creationId="{00000000-0000-0000-0000-000000000000}"/>
          </ac:graphicFrameMkLst>
        </pc:graphicFrameChg>
      </pc:sldChg>
    </pc:docChg>
  </pc:docChgLst>
  <pc:docChgLst>
    <pc:chgData name="Даниил Алексеев" userId="0c88a05a0b142e24" providerId="LiveId" clId="{F8E76DE3-6AE3-404A-9EB8-2A5E789ACD28}"/>
    <pc:docChg chg="modSld">
      <pc:chgData name="Даниил Алексеев" userId="0c88a05a0b142e24" providerId="LiveId" clId="{F8E76DE3-6AE3-404A-9EB8-2A5E789ACD28}" dt="2020-11-03T15:27:27.665" v="10" actId="20577"/>
      <pc:docMkLst>
        <pc:docMk/>
      </pc:docMkLst>
      <pc:sldChg chg="modSp mod">
        <pc:chgData name="Даниил Алексеев" userId="0c88a05a0b142e24" providerId="LiveId" clId="{F8E76DE3-6AE3-404A-9EB8-2A5E789ACD28}" dt="2020-11-03T15:27:27.665" v="10" actId="20577"/>
        <pc:sldMkLst>
          <pc:docMk/>
          <pc:sldMk cId="0" sldId="263"/>
        </pc:sldMkLst>
        <pc:graphicFrameChg chg="modGraphic">
          <ac:chgData name="Даниил Алексеев" userId="0c88a05a0b142e24" providerId="LiveId" clId="{F8E76DE3-6AE3-404A-9EB8-2A5E789ACD28}" dt="2020-11-03T15:27:27.665" v="10" actId="20577"/>
          <ac:graphicFrameMkLst>
            <pc:docMk/>
            <pc:sldMk cId="0" sldId="263"/>
            <ac:graphicFrameMk id="95" creationId="{00000000-0000-0000-0000-000000000000}"/>
          </ac:graphicFrameMkLst>
        </pc:graphicFrameChg>
      </pc:sldChg>
    </pc:docChg>
  </pc:docChgLst>
  <pc:docChgLst>
    <pc:chgData name="Алексеев Даниил" userId="0c88a05a0b142e24" providerId="Windows Live" clId="Web-{8597B4B1-5F16-46B9-A361-90D5D265779F}"/>
    <pc:docChg chg="modSld">
      <pc:chgData name="Алексеев Даниил" userId="0c88a05a0b142e24" providerId="Windows Live" clId="Web-{8597B4B1-5F16-46B9-A361-90D5D265779F}" dt="2020-10-30T19:29:53.917" v="198"/>
      <pc:docMkLst>
        <pc:docMk/>
      </pc:docMkLst>
      <pc:sldChg chg="modSp">
        <pc:chgData name="Алексеев Даниил" userId="0c88a05a0b142e24" providerId="Windows Live" clId="Web-{8597B4B1-5F16-46B9-A361-90D5D265779F}" dt="2020-10-30T19:23:18.253" v="16" actId="20577"/>
        <pc:sldMkLst>
          <pc:docMk/>
          <pc:sldMk cId="0" sldId="256"/>
        </pc:sldMkLst>
        <pc:spChg chg="mod">
          <ac:chgData name="Алексеев Даниил" userId="0c88a05a0b142e24" providerId="Windows Live" clId="Web-{8597B4B1-5F16-46B9-A361-90D5D265779F}" dt="2020-10-30T19:23:18.253" v="16" actId="20577"/>
          <ac:spMkLst>
            <pc:docMk/>
            <pc:sldMk cId="0" sldId="256"/>
            <ac:spMk id="79" creationId="{00000000-0000-0000-0000-000000000000}"/>
          </ac:spMkLst>
        </pc:spChg>
      </pc:sldChg>
      <pc:sldChg chg="modSp">
        <pc:chgData name="Алексеев Даниил" userId="0c88a05a0b142e24" providerId="Windows Live" clId="Web-{8597B4B1-5F16-46B9-A361-90D5D265779F}" dt="2020-10-30T19:25:18.334" v="68" actId="20577"/>
        <pc:sldMkLst>
          <pc:docMk/>
          <pc:sldMk cId="0" sldId="257"/>
        </pc:sldMkLst>
        <pc:spChg chg="mod">
          <ac:chgData name="Алексеев Даниил" userId="0c88a05a0b142e24" providerId="Windows Live" clId="Web-{8597B4B1-5F16-46B9-A361-90D5D265779F}" dt="2020-10-30T19:25:18.334" v="68" actId="20577"/>
          <ac:spMkLst>
            <pc:docMk/>
            <pc:sldMk cId="0" sldId="257"/>
            <ac:spMk id="81" creationId="{00000000-0000-0000-0000-000000000000}"/>
          </ac:spMkLst>
        </pc:spChg>
      </pc:sldChg>
      <pc:sldChg chg="modSp">
        <pc:chgData name="Алексеев Даниил" userId="0c88a05a0b142e24" providerId="Windows Live" clId="Web-{8597B4B1-5F16-46B9-A361-90D5D265779F}" dt="2020-10-30T19:29:53.917" v="198"/>
        <pc:sldMkLst>
          <pc:docMk/>
          <pc:sldMk cId="0" sldId="263"/>
        </pc:sldMkLst>
        <pc:graphicFrameChg chg="mod modGraphic">
          <ac:chgData name="Алексеев Даниил" userId="0c88a05a0b142e24" providerId="Windows Live" clId="Web-{8597B4B1-5F16-46B9-A361-90D5D265779F}" dt="2020-10-30T19:29:53.917" v="198"/>
          <ac:graphicFrameMkLst>
            <pc:docMk/>
            <pc:sldMk cId="0" sldId="263"/>
            <ac:graphicFrameMk id="95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7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7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7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7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7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7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7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7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7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7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7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7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14"/>
          <a:stretch/>
        </p:blipFill>
        <p:spPr>
          <a:xfrm>
            <a:off x="0" y="5806440"/>
            <a:ext cx="10078920" cy="17535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092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040" cy="94104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720" y="1965960"/>
            <a:ext cx="9070920" cy="20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6699"/>
                </a:solidFill>
                <a:latin typeface="Arial"/>
                <a:ea typeface="DejaVu Sans"/>
              </a:rPr>
              <a:t>Программная система учёта и контроля ПО </a:t>
            </a:r>
            <a:r>
              <a:rPr lang="ru-RU" sz="4400" spc="-1" dirty="0">
                <a:solidFill>
                  <a:srgbClr val="006699"/>
                </a:solidFill>
                <a:latin typeface="Arial"/>
                <a:ea typeface="DejaVu Sans"/>
              </a:rPr>
              <a:t>и</a:t>
            </a:r>
            <a:r>
              <a:rPr lang="ru-RU" sz="4400" b="0" strike="noStrike" spc="-1" dirty="0">
                <a:solidFill>
                  <a:srgbClr val="006699"/>
                </a:solidFill>
                <a:latin typeface="Arial"/>
                <a:ea typeface="DejaVu Sans"/>
              </a:rPr>
              <a:t> АО</a:t>
            </a:r>
            <a:endParaRPr lang="ru-RU" sz="4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4400" spc="-1" dirty="0">
                <a:solidFill>
                  <a:srgbClr val="006699"/>
                </a:solidFill>
                <a:latin typeface="Arial"/>
              </a:rPr>
              <a:t>«</a:t>
            </a:r>
            <a:r>
              <a:rPr lang="ru-RU" sz="4400" spc="-1" dirty="0" err="1">
                <a:solidFill>
                  <a:srgbClr val="006699"/>
                </a:solidFill>
                <a:latin typeface="Arial"/>
              </a:rPr>
              <a:t>GulLog</a:t>
            </a:r>
            <a:r>
              <a:rPr lang="ru-RU" sz="4400" spc="-1" dirty="0">
                <a:solidFill>
                  <a:srgbClr val="006699"/>
                </a:solidFill>
                <a:latin typeface="Arial"/>
              </a:rPr>
              <a:t>»</a:t>
            </a:r>
            <a:endParaRPr lang="ru-RU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Цель проекта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spcBef>
                <a:spcPts val="1417"/>
              </a:spcBef>
            </a:pPr>
            <a:r>
              <a:rPr lang="ru-RU" sz="2800" spc="-1" dirty="0">
                <a:solidFill>
                  <a:srgbClr val="0066CC"/>
                </a:solidFill>
                <a:latin typeface="Arial"/>
                <a:ea typeface="DejaVu Sans"/>
              </a:rPr>
              <a:t> </a:t>
            </a:r>
            <a:r>
              <a:rPr lang="ru-RU" sz="2800" b="0" strike="noStrike" spc="-1" dirty="0">
                <a:solidFill>
                  <a:srgbClr val="0066CC"/>
                </a:solidFill>
                <a:latin typeface="Arial"/>
                <a:ea typeface="DejaVu Sans"/>
              </a:rPr>
              <a:t>Целью проекта является предоставление платформы учёта и контроля состояния Программного и Аппаратного обеспечения на кафедре, обеспечивающей более удобное и быстрое взаимодействие преподавателей и инженеров кафедры за счёт создания единого приложения</a:t>
            </a:r>
            <a:r>
              <a:rPr lang="ru-RU" sz="2800" spc="-1" dirty="0">
                <a:solidFill>
                  <a:srgbClr val="0066CC"/>
                </a:solidFill>
                <a:latin typeface="Arial"/>
                <a:ea typeface="DejaVu Sans"/>
              </a:rPr>
              <a:t>, а так же предоставляющей актуальную информацию об укомплектованности учебных аудиторий.    </a:t>
            </a:r>
            <a:endParaRPr lang="ru-RU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Задачи проекта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Для достижения поставленной цели необходимо решить следующие задачи:</a:t>
            </a:r>
            <a:endParaRPr lang="ru-RU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реализовать функционал создания заявки о неисправности</a:t>
            </a:r>
            <a:endParaRPr lang="ru-RU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реализовать БД содержащую: кабинеты, инв. номера компьютеров и т. д.</a:t>
            </a:r>
            <a:endParaRPr lang="ru-RU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разработка технического задания</a:t>
            </a:r>
            <a:endParaRPr lang="ru-RU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разработка прототипа интерфейса</a:t>
            </a:r>
            <a:endParaRPr lang="ru-RU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хранение данных о активных и выполненных заявках </a:t>
            </a:r>
            <a:endParaRPr lang="ru-RU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разработка Web-интерфейса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Список аналогов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Так как наша система должна хранить данные об установленных программах и аппаратных средствах, то её можно считать инвентарной системой. Поэтому точкой отправления будут считаться они.</a:t>
            </a:r>
            <a:endParaRPr lang="ru-RU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Total Network Inventory 4</a:t>
            </a:r>
            <a:endParaRPr lang="ru-RU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Spiceworks</a:t>
            </a:r>
            <a:endParaRPr lang="ru-RU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Lansweeper</a:t>
            </a:r>
            <a:endParaRPr lang="ru-RU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Font typeface="Wingdings" charset="2"/>
              <a:buChar char=""/>
            </a:pP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Команда, роли в команде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2000" y="1080000"/>
            <a:ext cx="9142920" cy="507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Сметанин Максим:</a:t>
            </a:r>
            <a:endParaRPr lang="ru-RU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Дизайнер UI/UX</a:t>
            </a:r>
            <a:endParaRPr lang="ru-RU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Разработка части БД отвечающей за ПО</a:t>
            </a:r>
            <a:endParaRPr lang="ru-RU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Разработка</a:t>
            </a:r>
            <a:endParaRPr lang="ru-RU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Аналитика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Алексеев Даниил:</a:t>
            </a:r>
            <a:endParaRPr lang="ru-RU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Разработка части БД отвечающей за АО</a:t>
            </a:r>
            <a:endParaRPr lang="ru-RU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Разработка</a:t>
            </a:r>
            <a:endParaRPr lang="ru-RU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Аналитика</a:t>
            </a:r>
            <a:endParaRPr lang="ru-RU" sz="20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Лидер команды</a:t>
            </a:r>
            <a:r>
              <a:rPr lang="ru-RU" sz="1400" b="0" strike="noStrike" spc="-1">
                <a:solidFill>
                  <a:srgbClr val="0066CC"/>
                </a:solidFill>
                <a:latin typeface="Arial"/>
                <a:ea typeface="DejaVu Sans"/>
              </a:rPr>
              <a:t> </a:t>
            </a:r>
            <a:endParaRPr lang="ru-RU" sz="1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Диаграмма Ганта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0" name="Рисунок 89"/>
          <p:cNvPicPr/>
          <p:nvPr/>
        </p:nvPicPr>
        <p:blipFill>
          <a:blip r:embed="rId2"/>
          <a:stretch/>
        </p:blipFill>
        <p:spPr>
          <a:xfrm>
            <a:off x="17640" y="1305000"/>
            <a:ext cx="10080360" cy="496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Обзор актуальных технологий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MVC — схема разделения данных приложения.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HTML5, JS, CSS.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JQuerty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React — JS-библиотека для разработки пользовательского интерфейса, значительно облегчающая создание интерфейсов.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JDBC — предназначен для взаимодействия Java-приложений с различными системами управления базами данных (СУБД).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 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ru-RU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Font typeface="Wingdings" charset="2"/>
              <a:buChar char=""/>
            </a:pP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285120"/>
            <a:ext cx="907092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Анализ аналогов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ru-RU" sz="2000" b="0" strike="noStrike" spc="-1">
                <a:solidFill>
                  <a:srgbClr val="0066CC"/>
                </a:solidFill>
                <a:latin typeface="Arial"/>
                <a:ea typeface="DejaVu Sans"/>
              </a:rPr>
              <a:t> 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ru-RU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66CC"/>
              </a:buClr>
              <a:buFont typeface="Wingdings" charset="2"/>
              <a:buChar char=""/>
            </a:pPr>
            <a:endParaRPr lang="ru-RU" sz="2000" b="0" strike="noStrike" spc="-1">
              <a:latin typeface="Arial"/>
            </a:endParaRPr>
          </a:p>
        </p:txBody>
      </p:sp>
      <p:graphicFrame>
        <p:nvGraphicFramePr>
          <p:cNvPr id="95" name="Table 3"/>
          <p:cNvGraphicFramePr/>
          <p:nvPr>
            <p:extLst>
              <p:ext uri="{D42A27DB-BD31-4B8C-83A1-F6EECF244321}">
                <p14:modId xmlns:p14="http://schemas.microsoft.com/office/powerpoint/2010/main" val="2389481140"/>
              </p:ext>
            </p:extLst>
          </p:nvPr>
        </p:nvGraphicFramePr>
        <p:xfrm>
          <a:off x="754560" y="1391760"/>
          <a:ext cx="8965440" cy="3285720"/>
        </p:xfrm>
        <a:graphic>
          <a:graphicData uri="http://schemas.openxmlformats.org/drawingml/2006/table">
            <a:tbl>
              <a:tblPr/>
              <a:tblGrid>
                <a:gridCol w="224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1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1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38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strike="noStrike" spc="-1" dirty="0" err="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Total</a:t>
                      </a:r>
                      <a:r>
                        <a:rPr lang="ru-RU" sz="2000" b="0" strike="noStrike" spc="-1" dirty="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ru-RU" sz="2000" b="0" strike="noStrike" spc="-1" dirty="0" err="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Network</a:t>
                      </a:r>
                      <a:r>
                        <a:rPr lang="ru-RU" sz="2000" b="0" strike="noStrike" spc="-1" dirty="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ru-RU" sz="2000" b="0" strike="noStrike" spc="-1" dirty="0" err="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Inventory</a:t>
                      </a:r>
                      <a:r>
                        <a:rPr lang="ru-RU" sz="2000" b="0" strike="noStrike" spc="-1" dirty="0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 4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strike="noStrike" spc="-1" dirty="0" err="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Spiceworks</a:t>
                      </a:r>
                      <a:endParaRPr lang="ru-RU" sz="2000" b="0" strike="noStrike" spc="-1" dirty="0" err="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strike="noStrike" spc="-1" dirty="0" err="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Lansweeper</a:t>
                      </a:r>
                      <a:endParaRPr lang="ru-RU" sz="2000" b="0" strike="noStrike" spc="-1" dirty="0" err="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600"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 dirty="0">
                          <a:latin typeface="Arial"/>
                        </a:rPr>
                        <a:t>Удобство интерфейса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10/10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7/10 </a:t>
                      </a:r>
                      <a:r>
                        <a:rPr lang="ru-RU" sz="1800" b="0" i="0" u="none" strike="noStrike" noProof="0" dirty="0">
                          <a:latin typeface="Arial"/>
                        </a:rPr>
                        <a:t>(наличие рекламы на сайте)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6/10 (большая </a:t>
                      </a:r>
                      <a:r>
                        <a:rPr lang="ru-RU" dirty="0" err="1"/>
                        <a:t>нагруженность</a:t>
                      </a:r>
                      <a:r>
                        <a:rPr lang="ru-RU" dirty="0"/>
                        <a:t>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 dirty="0">
                          <a:latin typeface="Arial"/>
                        </a:rPr>
                        <a:t>Функциональность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10/10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10/10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10/10 </a:t>
                      </a:r>
                      <a:endParaRPr lang="ru-RU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600"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 dirty="0">
                          <a:latin typeface="Arial"/>
                        </a:rPr>
                        <a:t>«Современность» дизайна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5/10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8/10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7/10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6920">
                <a:tc>
                  <a:txBody>
                    <a:bodyPr/>
                    <a:lstStyle/>
                    <a:p>
                      <a:pPr algn="ctr"/>
                      <a:r>
                        <a:rPr lang="ru-RU" sz="1800" b="0" strike="noStrike" spc="-1" dirty="0">
                          <a:latin typeface="Arial"/>
                        </a:rPr>
                        <a:t>Наличие как и </a:t>
                      </a:r>
                      <a:r>
                        <a:rPr lang="ru-RU" sz="1800" b="0" strike="noStrike" spc="-1" dirty="0" err="1">
                          <a:latin typeface="Arial"/>
                        </a:rPr>
                        <a:t>Web</a:t>
                      </a:r>
                      <a:r>
                        <a:rPr lang="ru-RU" sz="1800" b="0" strike="noStrike" spc="-1" dirty="0">
                          <a:latin typeface="Arial"/>
                        </a:rPr>
                        <a:t>, так и десктоп версии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Десктоп и только на </a:t>
                      </a:r>
                      <a:r>
                        <a:rPr lang="ru-RU" dirty="0" err="1"/>
                        <a:t>Windows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Только </a:t>
                      </a:r>
                      <a:r>
                        <a:rPr lang="ru-RU" dirty="0" err="1"/>
                        <a:t>Web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noProof="0" dirty="0">
                          <a:latin typeface="Arial"/>
                        </a:rPr>
                        <a:t>Только </a:t>
                      </a:r>
                      <a:r>
                        <a:rPr lang="ru-RU" sz="1800" b="0" i="0" u="none" strike="noStrike" noProof="0" dirty="0" err="1">
                          <a:latin typeface="Arial"/>
                        </a:rPr>
                        <a:t>Web</a:t>
                      </a:r>
                    </a:p>
                    <a:p>
                      <a:pPr lvl="0">
                        <a:buNone/>
                      </a:pPr>
                      <a:endParaRPr lang="ru-RU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274</Words>
  <Application>Microsoft Office PowerPoint</Application>
  <PresentationFormat>Произвольный</PresentationFormat>
  <Paragraphs>58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subject/>
  <dc:creator>Максим  Сметанин</dc:creator>
  <dc:description/>
  <cp:lastModifiedBy>Даниил Алексеев</cp:lastModifiedBy>
  <cp:revision>69</cp:revision>
  <dcterms:created xsi:type="dcterms:W3CDTF">2020-10-22T18:45:41Z</dcterms:created>
  <dcterms:modified xsi:type="dcterms:W3CDTF">2020-11-03T15:27:29Z</dcterms:modified>
  <dc:language>ru-RU</dc:language>
</cp:coreProperties>
</file>