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B5DEC-7632-4A91-BAF1-0FBA52CD4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11EEB-B3D6-45F6-845A-D0337EB5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B430A-2863-4613-B7FA-BBD18586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97F58-A1EF-46AC-BBAF-DE4B6303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0CE80-3119-4FEB-BE39-EC2BA6AF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4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BE92-2155-449B-80A7-67A9710F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3AB052-05EA-48CC-B42E-6892C8A4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F0322-9987-46DC-87E6-9A003B6A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099D2-2373-4E00-B890-F287DD54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237E3-BFED-4BA6-8F2C-D5E5E381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82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37FFF0-D5F9-47E2-A42A-FA09A04A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ED6828-C502-47F2-B074-62514BB2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A936B-6404-4D62-844D-4EF579A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0C59E-DA4A-4E72-9AEA-DC0D4B7C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6FBFD-F7DF-4CBC-A1F5-0BF9EEA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40F41-3492-4132-9BCD-9F63EB9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02561-1642-4FCD-A216-9011BC1B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CBAA8-9E12-48A5-9439-02196022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AE1A3-2DB9-4234-87D0-A5CBC9F2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45ABE-A381-4AF3-91CB-AC3635E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80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3DFB3-4CD8-4B8C-B975-B685676C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A4B357-A9E1-4DAC-BF65-32EA9F5D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8C29B-2724-46B6-B8F9-8CB6636E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DAD0F-5EF1-4A39-A967-46CD66FD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279D1-EEAC-40DB-AD86-FAF251E2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443EA-81B9-49CF-B95E-DBED7258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609B7-6A5C-4AB0-8D14-0EFAA9E0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93DD3-0686-479E-8152-D34AAA13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E7995-AA43-415B-B239-5964A51F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69EEA2-F909-4FC8-9F3C-503DE7F3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2A5CE-FF43-4636-A892-07BE6EEE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6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D1F57-5933-491C-8F0F-8E288D90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5CB4E-85ED-4AB0-A853-6862DEDC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AB8195-4A71-4114-B464-66B05F5C4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73A27D-6D62-46DA-86F1-7244D178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146DDD-8B40-4DD0-8FDF-4536A595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704F18-BDB0-4ABB-A3BE-455D9D3D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0E6111-69BD-44D8-B1C1-1062E20F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FD9D0F-C1B8-4850-89D2-C4D03F21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77AAA-860D-47B0-85E0-925423FC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46A277-8191-42B7-AC20-0BF0AB9A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580017-C6CA-4AB0-975A-DD5695FF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EFCE7-13F2-4919-992A-7B96A45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9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4B290E-A669-460C-AA48-F54B3ABF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5942EE-3AF1-49DC-BADE-0E83C99C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956EC-6CE8-4B04-A121-76ECF0F6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2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642FF-020E-4F6B-A753-989DF50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B4646-15BF-4BCC-95F6-FC799BC6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B22777-2715-45D1-856A-FA977E5B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F265F3-168E-4B4F-A01D-8E5EEA45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923A7-CAB4-4005-A940-AA622C5F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ADC3E3-85C6-42CA-B227-045A639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1D6D1-CAC1-477E-AD3B-47AA83B7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9570E9-0DD4-40EA-A462-95253126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84CCF-3304-444B-896A-01EFE2D7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D83BD3-784D-4AA2-A41E-DFC34CB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D31B2-C10C-4BC7-8C2D-8C1A44B6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0FBC0-7B0C-4F8C-9666-A575505F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01677-DC2A-4F30-A14D-8FCED4F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09C9ED-479B-4CE5-98A8-D1E5E9D97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711EB-54B9-4103-A530-DB0D93473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4C6F-8C11-464F-85BD-C0D1F4557C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F4A34-E980-4111-89D7-288E34CF0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35EDF-C05B-46E1-8CD2-1DDF363D4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05DD-D03B-4980-B0CF-F3C8FB0B0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8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3BE39-19C8-4417-B2D3-0F1BB364B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«сундучки»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73D7C0-6E3A-44E9-81CC-A20E08B02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мотивам игры «Мистер </a:t>
            </a:r>
            <a:r>
              <a:rPr lang="ru-RU" dirty="0" err="1"/>
              <a:t>Свин</a:t>
            </a:r>
            <a:r>
              <a:rPr lang="ru-RU" dirty="0"/>
              <a:t>, берите карту»</a:t>
            </a:r>
          </a:p>
        </p:txBody>
      </p:sp>
    </p:spTree>
    <p:extLst>
      <p:ext uri="{BB962C8B-B14F-4D97-AF65-F5344CB8AC3E}">
        <p14:creationId xmlns:p14="http://schemas.microsoft.com/office/powerpoint/2010/main" val="127281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9049-8F2F-4B71-BE91-E1888378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51934"/>
            <a:ext cx="10515600" cy="948266"/>
          </a:xfrm>
        </p:spPr>
        <p:txBody>
          <a:bodyPr/>
          <a:lstStyle/>
          <a:p>
            <a:pPr algn="ctr"/>
            <a:r>
              <a:rPr lang="ru-RU" dirty="0"/>
              <a:t>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997098-DF89-4134-9502-46D54FDB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90133"/>
            <a:ext cx="10515600" cy="459951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игре используются стандартные правила игры в «сундучки». Вот их краткое описание:</a:t>
            </a:r>
            <a:br>
              <a:rPr lang="ru-RU" dirty="0"/>
            </a:br>
            <a:r>
              <a:rPr lang="ru-RU" dirty="0"/>
              <a:t>1. Для игры используются стандартная колода из 52 карт без джокеров.</a:t>
            </a:r>
          </a:p>
          <a:p>
            <a:r>
              <a:rPr lang="ru-RU" dirty="0"/>
              <a:t>2. Для начала игры каждому игроку раздают по 6карт.</a:t>
            </a:r>
          </a:p>
          <a:p>
            <a:r>
              <a:rPr lang="ru-RU" dirty="0"/>
              <a:t>3. Цель игры - собрать как можно больше "сундучков". Сундучки - это четыре карты одного ранга (например, четыре шестерки, четыре туза и т. д.).</a:t>
            </a:r>
          </a:p>
          <a:p>
            <a:r>
              <a:rPr lang="ru-RU" dirty="0"/>
              <a:t>4. Игроки по очереди ходят, спрашивая у оппонента ранг карты.</a:t>
            </a:r>
          </a:p>
          <a:p>
            <a:r>
              <a:rPr lang="ru-RU" dirty="0"/>
              <a:t>5. Когда у игрока образуется сундучок, он выкладывает его на стол.</a:t>
            </a:r>
          </a:p>
          <a:p>
            <a:r>
              <a:rPr lang="ru-RU" dirty="0"/>
              <a:t>6. Если у игрока образуется сундучок, он продолжает ходить, пока не сможет выложить все свои сундучки.</a:t>
            </a:r>
          </a:p>
          <a:p>
            <a:r>
              <a:rPr lang="ru-RU" dirty="0"/>
              <a:t>7. Игра заканчивается, когда заканчивается колода, и все игроки выложили все свои сундучки.</a:t>
            </a:r>
          </a:p>
          <a:p>
            <a:r>
              <a:rPr lang="ru-RU" dirty="0"/>
              <a:t>8. После окончания игры игроки подсчитывают количество собранных ими сундучков. Побеждает игрок, у которого больше всего сундучков.</a:t>
            </a:r>
          </a:p>
        </p:txBody>
      </p:sp>
    </p:spTree>
    <p:extLst>
      <p:ext uri="{BB962C8B-B14F-4D97-AF65-F5344CB8AC3E}">
        <p14:creationId xmlns:p14="http://schemas.microsoft.com/office/powerpoint/2010/main" val="38010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графическая вставка, Мультфильм, мультфильм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688D57E2-D981-4633-9880-9112B9E1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585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8AF23-165D-4F0A-BA00-BEE650D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Графика и стиль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54853-E129-4231-944F-CBE64931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Я </a:t>
            </a:r>
            <a:r>
              <a:rPr lang="en-US" sz="1800" dirty="0" err="1">
                <a:solidFill>
                  <a:schemeClr val="tx2"/>
                </a:solidFill>
              </a:rPr>
              <a:t>пытался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как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можно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более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сильно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передать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стиль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оригинальной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игры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про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мистера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Свина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  <a:r>
              <a:rPr lang="en-US" sz="1800" dirty="0" err="1">
                <a:solidFill>
                  <a:schemeClr val="tx2"/>
                </a:solidFill>
              </a:rPr>
              <a:t>Для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этого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были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найдены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максимально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похожие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спрайты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окружения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карт</a:t>
            </a:r>
            <a:r>
              <a:rPr lang="en-US" sz="1800" dirty="0">
                <a:solidFill>
                  <a:schemeClr val="tx2"/>
                </a:solidFill>
              </a:rPr>
              <a:t> и </a:t>
            </a:r>
            <a:r>
              <a:rPr lang="en-US" sz="1800" dirty="0" err="1">
                <a:solidFill>
                  <a:schemeClr val="tx2"/>
                </a:solidFill>
              </a:rPr>
              <a:t>игроков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31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9CE1-5155-4C25-91D9-438677B7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с оригинальной игрой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B025C-2714-47E3-BA15-6A452484C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Моя игра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EC2D150-6311-4477-9E3D-33BB7D471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71398"/>
            <a:ext cx="5157787" cy="2951941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E9D68C47-34C8-4D57-9B58-2F7D2F84F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026" name="Picture 2" descr="😱играю в азартные игры с мистер свином😱 - YouTube">
            <a:extLst>
              <a:ext uri="{FF2B5EF4-FFF2-40B4-BE49-F238E27FC236}">
                <a16:creationId xmlns:a16="http://schemas.microsoft.com/office/drawing/2014/main" id="{8303D4BD-BCF4-4F4C-BA74-CD751A63D09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94" y="263286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8FCFE-3D1D-4FC4-8A22-D34E4E14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Сохранение данных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64B6D-AF6A-4933-B9A0-8EB6B110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В игре так же есть статистика которая сохраняется в отдельном файле. Она видна в стартовом меню, в правом верхнем углу экрана.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0BCCC8-17DD-4F4E-84B1-FFF0BA865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62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9B0C6-6067-4C69-8B9A-DD54C499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454"/>
            <a:ext cx="5943599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Окна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старта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конца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игры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EF945-DDEC-EDCF-94C3-8D7192180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7538" y="2277532"/>
            <a:ext cx="3243262" cy="23677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/>
            <a:endParaRPr lang="en-US" sz="17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F3FB00A-0983-4E5E-9E9D-EB3A9C00D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531" r="-2" b="25521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37F6FA9-4E7D-40DA-B246-A6B556A6C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1" r="6465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066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Игра «сундучки»</vt:lpstr>
      <vt:lpstr>Правила</vt:lpstr>
      <vt:lpstr>Графика и стиль</vt:lpstr>
      <vt:lpstr>Сравнение с оригинальной игрой</vt:lpstr>
      <vt:lpstr>Сохранение данных</vt:lpstr>
      <vt:lpstr>Окна старта и конца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«сундучки»</dc:title>
  <dc:creator>suppa</dc:creator>
  <cp:lastModifiedBy>suppa</cp:lastModifiedBy>
  <cp:revision>2</cp:revision>
  <dcterms:created xsi:type="dcterms:W3CDTF">2024-01-18T11:31:21Z</dcterms:created>
  <dcterms:modified xsi:type="dcterms:W3CDTF">2024-01-18T11:46:08Z</dcterms:modified>
</cp:coreProperties>
</file>