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F1253-32DC-42C2-B6B6-12FBC3BCD3DA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2C6AF-B39A-4393-B9FD-D0164D94EE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3464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800CD34-F4AD-483B-8555-4816B028602C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5B619D1-475C-4AC6-91A5-C5CAAAD0A0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Gungsuh" panose="02030600000101010101" pitchFamily="18" charset="-127"/>
                <a:ea typeface="Gungsuh" panose="02030600000101010101" pitchFamily="18" charset="-127"/>
              </a:rPr>
              <a:t>Игра </a:t>
            </a:r>
            <a:r>
              <a:rPr lang="ru-RU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«</a:t>
            </a:r>
            <a:r>
              <a:rPr lang="ru-RU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Змейка</a:t>
            </a:r>
            <a:r>
              <a:rPr lang="ru-RU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»</a:t>
            </a:r>
            <a:endParaRPr lang="ru-RU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95679" y="4725144"/>
            <a:ext cx="3960440" cy="1752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Авторы: </a:t>
            </a:r>
            <a:r>
              <a:rPr lang="ru-RU" sz="2600" dirty="0" err="1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Лычёв</a:t>
            </a: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Данил и Уметбаева Арина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219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Идея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484784"/>
            <a:ext cx="756352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000" dirty="0" smtClean="0"/>
              <a:t>Мы хотим создать игру, в которой игрок будет управлять длинным, тонким существом, напоминающим змею, которое ползает по клеточному полю, собирая еду (яблоки), избегая столкновения с собственным хвостом и краями игрового поля. Каждый раз, когда змея будет съедать яблоко, она должна становиться длиннее и при переходе к новому уровню будет увеличиваться скорость передвижения змейки, что постепенно будет усложнять игру. Игрок сможет управлять направлением движения головы змеи (вверх, вниз, влево, вправо), а хвост змеи будет двигаться следом. Игрок сможет поставить игру на паузу. </a:t>
            </a:r>
          </a:p>
          <a:p>
            <a:pPr indent="355600" algn="just"/>
            <a:r>
              <a:rPr lang="ru-RU" sz="2000" dirty="0" smtClean="0"/>
              <a:t>В этой игре мы планируем сделать таблицу рекордов, бесконечное количество уровней, каждый уровень будет сменяться после того, как будет съедено 10 яблок. Также мы хотим добавить аудио сопровождение</a:t>
            </a:r>
            <a:r>
              <a:rPr lang="ru-RU" sz="2000" dirty="0" smtClean="0"/>
              <a:t>.</a:t>
            </a:r>
          </a:p>
          <a:p>
            <a:pPr indent="355600" algn="just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</a:b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/>
            </a:r>
            <a:b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</a:br>
            <a:endParaRPr lang="ru-RU" dirty="0">
              <a:solidFill>
                <a:schemeClr val="bg1">
                  <a:lumMod val="9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241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Описание реализации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Мы использовали такие библиотеки как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os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sys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pygame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random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.</a:t>
            </a:r>
          </a:p>
          <a:p>
            <a:pPr indent="355600" algn="just"/>
            <a:endParaRPr lang="ru-RU" dirty="0" smtClean="0">
              <a:solidFill>
                <a:schemeClr val="bg1">
                  <a:lumMod val="9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indent="355600" algn="just"/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Реализовали один основной класс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Board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в котором определили методы для различных манипуляций со змейкой.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882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Скриншоты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2372193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00174"/>
            <a:ext cx="237039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1500174"/>
            <a:ext cx="2365377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3786190"/>
            <a:ext cx="237039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0604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Заключение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1700808"/>
            <a:ext cx="7315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Считаем, что цель нашего проекта достигнута, но игру можно доработать, добавить меню, звуковые эффекты при съедании яблока и т.д.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634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</TotalTime>
  <Words>202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Литейная</vt:lpstr>
      <vt:lpstr>Игра «Змейка»</vt:lpstr>
      <vt:lpstr>Идея проекта</vt:lpstr>
      <vt:lpstr>Описание реализации</vt:lpstr>
      <vt:lpstr>Скриншоты</vt:lpstr>
      <vt:lpstr>Заключение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«Космотетрис»</dc:title>
  <dc:creator>RePack by Diakov</dc:creator>
  <cp:lastModifiedBy>Дом</cp:lastModifiedBy>
  <cp:revision>7</cp:revision>
  <dcterms:created xsi:type="dcterms:W3CDTF">2021-02-24T14:25:45Z</dcterms:created>
  <dcterms:modified xsi:type="dcterms:W3CDTF">2021-02-27T19:47:24Z</dcterms:modified>
</cp:coreProperties>
</file>