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5" r:id="rId4"/>
    <p:sldId id="266" r:id="rId5"/>
    <p:sldId id="272" r:id="rId6"/>
    <p:sldId id="261" r:id="rId7"/>
    <p:sldId id="271" r:id="rId8"/>
    <p:sldId id="259" r:id="rId9"/>
    <p:sldId id="262" r:id="rId10"/>
    <p:sldId id="263" r:id="rId11"/>
    <p:sldId id="270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94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03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90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6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4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2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2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06F1-6C58-41D9-B0EC-1813C660800B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DC37CC-F8B0-4156-8B5F-E1282C6F7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sters.pro/champ_18" TargetMode="External"/><Relationship Id="rId2" Type="http://schemas.openxmlformats.org/officeDocument/2006/relationships/hyperlink" Target="https://github.com/Danil328/facial-antispoof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 R&amp;D facial </a:t>
            </a:r>
            <a:r>
              <a:rPr lang="en-US" dirty="0" err="1"/>
              <a:t>antispoofing</a:t>
            </a:r>
            <a:r>
              <a:rPr lang="en-US" dirty="0"/>
              <a:t> </a:t>
            </a:r>
            <a:r>
              <a:rPr lang="en-US" dirty="0" smtClean="0"/>
              <a:t>challenge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192987" cy="1522064"/>
          </a:xfrm>
        </p:spPr>
        <p:txBody>
          <a:bodyPr>
            <a:normAutofit lnSpcReduction="10000"/>
          </a:bodyPr>
          <a:lstStyle/>
          <a:p>
            <a:pPr algn="r"/>
            <a:endParaRPr lang="en-GB" dirty="0"/>
          </a:p>
          <a:p>
            <a:r>
              <a:rPr lang="en-GB" dirty="0" smtClean="0"/>
              <a:t>Danil Akhmetov</a:t>
            </a:r>
            <a:endParaRPr lang="ru-RU" dirty="0" smtClean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github.com/Danil328/facial-antispoofing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boosters.pro/champ_18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32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 Model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52"/>
          <a:stretch/>
        </p:blipFill>
        <p:spPr>
          <a:xfrm>
            <a:off x="1171894" y="1915297"/>
            <a:ext cx="10327118" cy="421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1859" y="156106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92531" y="156106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430529" y="1624601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128740" y="1576171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5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Финальный ансамбль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730844" y="2767914"/>
            <a:ext cx="6178" cy="281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089190" y="2546865"/>
            <a:ext cx="1186249" cy="40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Model1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89190" y="3222368"/>
            <a:ext cx="1186249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Model2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89190" y="3941805"/>
            <a:ext cx="118624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Model3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89190" y="4636529"/>
            <a:ext cx="11862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Model4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89190" y="5368323"/>
            <a:ext cx="1186249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Model5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5" idx="3"/>
          </p:cNvCxnSpPr>
          <p:nvPr/>
        </p:nvCxnSpPr>
        <p:spPr>
          <a:xfrm flipV="1">
            <a:off x="2397812" y="4158047"/>
            <a:ext cx="352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 flipV="1">
            <a:off x="2737022" y="2750752"/>
            <a:ext cx="352168" cy="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2" idx="1"/>
          </p:cNvCxnSpPr>
          <p:nvPr/>
        </p:nvCxnSpPr>
        <p:spPr>
          <a:xfrm>
            <a:off x="2730844" y="3444789"/>
            <a:ext cx="358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13" idx="1"/>
          </p:cNvCxnSpPr>
          <p:nvPr/>
        </p:nvCxnSpPr>
        <p:spPr>
          <a:xfrm>
            <a:off x="2730844" y="4151870"/>
            <a:ext cx="35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4" idx="1"/>
          </p:cNvCxnSpPr>
          <p:nvPr/>
        </p:nvCxnSpPr>
        <p:spPr>
          <a:xfrm>
            <a:off x="2737022" y="4865129"/>
            <a:ext cx="35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>
            <a:off x="2724666" y="5578388"/>
            <a:ext cx="36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494081" y="3796354"/>
            <a:ext cx="1049523" cy="43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425218" y="3842609"/>
            <a:ext cx="1041458" cy="519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86850" y="3904734"/>
            <a:ext cx="1210962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61800" y="3319674"/>
            <a:ext cx="83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TTA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8" idx="3"/>
          </p:cNvCxnSpPr>
          <p:nvPr/>
        </p:nvCxnSpPr>
        <p:spPr>
          <a:xfrm flipV="1">
            <a:off x="4275439" y="2750751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4275439" y="3446160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4275439" y="4151869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4275439" y="4857577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4275438" y="5557791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4757352" y="2529701"/>
            <a:ext cx="169287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with </a:t>
            </a:r>
            <a:r>
              <a:rPr lang="en-US" sz="1400" dirty="0" err="1" smtClean="0"/>
              <a:t>RankAverage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757352" y="3235756"/>
            <a:ext cx="169287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with </a:t>
            </a:r>
            <a:r>
              <a:rPr lang="en-US" sz="1400" dirty="0" err="1" smtClean="0"/>
              <a:t>RankAverage</a:t>
            </a:r>
            <a:endParaRPr lang="ru-RU" sz="1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757351" y="3962056"/>
            <a:ext cx="169287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with </a:t>
            </a:r>
            <a:r>
              <a:rPr lang="en-US" sz="1400" dirty="0" err="1" smtClean="0"/>
              <a:t>RankAverage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757351" y="4636183"/>
            <a:ext cx="169287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with </a:t>
            </a:r>
            <a:r>
              <a:rPr lang="en-US" sz="1400" dirty="0" err="1" smtClean="0"/>
              <a:t>RankAverage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4757351" y="5353220"/>
            <a:ext cx="1692876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with </a:t>
            </a:r>
            <a:r>
              <a:rPr lang="en-US" sz="1400" dirty="0" err="1" smtClean="0"/>
              <a:t>RankAverage</a:t>
            </a:r>
            <a:endParaRPr lang="ru-RU" sz="14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6450228" y="2758644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6462584" y="3453545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6450226" y="4185340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6462584" y="4841614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V="1">
            <a:off x="6450225" y="5557790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6932138" y="2529701"/>
            <a:ext cx="469560" cy="32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RankAverage</a:t>
            </a:r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V="1">
            <a:off x="7414049" y="4185340"/>
            <a:ext cx="4819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7883608" y="3928590"/>
            <a:ext cx="1544598" cy="489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83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901" y="1419181"/>
            <a:ext cx="5942858" cy="49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ещё пробовал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744" y="1604533"/>
            <a:ext cx="8710038" cy="43904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7334" y="6229802"/>
            <a:ext cx="503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https://habr.com/company/ods/blog/415571/</a:t>
            </a:r>
          </a:p>
        </p:txBody>
      </p:sp>
    </p:spTree>
    <p:extLst>
      <p:ext uri="{BB962C8B-B14F-4D97-AF65-F5344CB8AC3E}">
        <p14:creationId xmlns:p14="http://schemas.microsoft.com/office/powerpoint/2010/main" val="137859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198148" y="1724912"/>
            <a:ext cx="8662544" cy="1646302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/>
              <a:t>Задача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767" y="1757405"/>
            <a:ext cx="4401292" cy="3880773"/>
          </a:xfrm>
        </p:spPr>
        <p:txBody>
          <a:bodyPr>
            <a:noAutofit/>
          </a:bodyPr>
          <a:lstStyle/>
          <a:p>
            <a:pPr algn="just" fontAlgn="base"/>
            <a:r>
              <a:rPr lang="ru-RU" sz="2400" dirty="0" smtClean="0"/>
              <a:t>Определить </a:t>
            </a:r>
            <a:r>
              <a:rPr lang="ru-RU" sz="2400" dirty="0"/>
              <a:t>к какому классу принадлежат изображения лиц: </a:t>
            </a:r>
            <a:r>
              <a:rPr lang="ru-RU" sz="2400" dirty="0" smtClean="0"/>
              <a:t>оригинальные </a:t>
            </a:r>
            <a:r>
              <a:rPr lang="ru-RU" sz="2400" dirty="0"/>
              <a:t>кадры (</a:t>
            </a:r>
            <a:r>
              <a:rPr lang="ru-RU" sz="2400" dirty="0" err="1"/>
              <a:t>real</a:t>
            </a:r>
            <a:r>
              <a:rPr lang="ru-RU" sz="2400" dirty="0"/>
              <a:t>) или кадры, полученные при съемке экранов различными мобильными устройствами (</a:t>
            </a:r>
            <a:r>
              <a:rPr lang="ru-RU" sz="2400" dirty="0" err="1"/>
              <a:t>spoof</a:t>
            </a:r>
            <a:r>
              <a:rPr lang="ru-RU" sz="2400" dirty="0"/>
              <a:t>).</a:t>
            </a:r>
          </a:p>
          <a:p>
            <a:pPr marL="0" indent="0" algn="just">
              <a:buNone/>
            </a:pP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78" t="9267" r="3125" b="9496"/>
          <a:stretch/>
        </p:blipFill>
        <p:spPr>
          <a:xfrm>
            <a:off x="5362833" y="1757405"/>
            <a:ext cx="6506505" cy="36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555108"/>
            <a:ext cx="4184035" cy="3880772"/>
          </a:xfrm>
        </p:spPr>
        <p:txBody>
          <a:bodyPr/>
          <a:lstStyle/>
          <a:p>
            <a:r>
              <a:rPr lang="en-US" dirty="0" smtClean="0"/>
              <a:t>Real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04267" y="1555107"/>
            <a:ext cx="4184034" cy="3880773"/>
          </a:xfrm>
        </p:spPr>
        <p:txBody>
          <a:bodyPr/>
          <a:lstStyle/>
          <a:p>
            <a:r>
              <a:rPr lang="en-US" dirty="0" smtClean="0"/>
              <a:t>Spoof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25" y="2143897"/>
            <a:ext cx="3695700" cy="3657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05358"/>
            <a:ext cx="3695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примеры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677334" y="1555108"/>
            <a:ext cx="4184035" cy="3880772"/>
          </a:xfrm>
        </p:spPr>
        <p:txBody>
          <a:bodyPr/>
          <a:lstStyle/>
          <a:p>
            <a:r>
              <a:rPr lang="en-US" dirty="0" smtClean="0"/>
              <a:t>Real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04267" y="1555107"/>
            <a:ext cx="4184034" cy="3880773"/>
          </a:xfrm>
        </p:spPr>
        <p:txBody>
          <a:bodyPr/>
          <a:lstStyle/>
          <a:p>
            <a:r>
              <a:rPr lang="en-US" dirty="0" smtClean="0"/>
              <a:t>Spoof</a:t>
            </a:r>
            <a:endParaRPr lang="ru-RU" dirty="0"/>
          </a:p>
        </p:txBody>
      </p:sp>
      <p:sp>
        <p:nvSpPr>
          <p:cNvPr id="3" name="AutoShape 2" descr="data:image/png;base64,iVBORw0KGgoAAAANSUhEUgAAAYQAAAGACAYAAACtLBXFAAAABHNCSVQICAgIfAhkiAAAAAlwSFlz%0AAAALEgAACxIB0t1+/AAAADl0RVh0U29mdHdhcmUAbWF0cGxvdGxpYiB2ZXJzaW9uIDIuMS4yLCBo%0AdHRwOi8vbWF0cGxvdGxpYi5vcmcvNQv5yAAAIABJREFUeJzsvUusLctVLTgiIj9rrf07/2NffzCP%0AMoWfJauEHghEQWELlWSkEtgdW27QMRI0jLCQZYQlwHRAMhINoGEhZNOgcyW3aCCBgA4NMBINBC5e%0AYV/b9577Off89n+vT2ZEvEZEzDkjV67P3vdcb96rnNI5a+1cmZGRmZERc44555jKe+8xyCCDDDLI%0A/+9FX3cHBhlkkEEG+c8hw4IwyCCDDDIIgGFBGGSQQQYZJMqwIAwyyCCDDAJgWBAGGWSQQQaJMiwI%0AgwwyyCCDAACK593g7/7u7+Jf/uVfoJTCF77wBXzoQx963qcYZJBBBhnkbZDnuiD80z/9E15++WW8%0A+OKLeOmll/CFL3wBL7744vM8xSCDDDLIIG+TPFfI6B/+4R/wMz/zMwCAH/iBH8Dx8THOzs6e5ykG%0AGWSQQQZ5m+S5WghPnjzBBz/4Qfr71q1bePz4MXZ3d3v3/2//7f8InShKlFUJANjd3UVVVQCAqqpQ%0Axu9FUUCpsH5pYwAAzlloFdq6c/smfvr//AkAwP3bN7CYzwAAzx4/BgAcPXuC2oTjR1WJtgm/X5we%0A4eL8FADgvYMxoUFFveREbqUUlFK938PxHinx23uXXWu+r8IquUzieGrzrbQjr2Ob88h2N53D0XWq%0A7B6lT3l8332V0neuy/R7/fbltmnLimtMW73z9Fe4puU2V9+nuF10Z5vnlnZxzmXnUVG/S5fnvIez%0APA7TdqU0vUuZKP5I5+j2Z92z6T7TVfv1tSXb6P4ux4TraWfdObRO73P+nMK9A5wL29rGYjZvAADT%0AxsN7ExsoMI/T5P/1f/8/AIB3/8AHYMYHAIBFy++ztZaehvMONvYl9d2YAkVRxX5p6Li9MAZam3TV%0AoY/QcD71sQXSfNK2UO1F2NPOoNt5aKOdAgBGaKDjvtrPYRDmuUI3NMxu//DPrbx/b6tTeWDFGGSQ%0AQQb5n0eeq4Vw7949PHnyhP5+9OgR7t69u3L/tBoZrTGqRwCAyXiC0Sh8r+qaLISyLGGiZZA+66rE%0ArRv7AIDvf++78X3vegcA4PUHD3D4NPSjmYeVs1AeZdQW5tNzXJyfxN/Po/YQtAmjc01Wqm9So+nT%0AlPJteuP+l5HnsbheVaPu094uK91jt7UQNlkGm66p7/hV17Gddr5OO5V/bXrenveRx3nV2dBnpETN%0AExo+7es9Wy20vyJLoHufNo8F3m+TVfg8xkfX2gY6t+US7fiOZk7Hi3MY+p7un0IZlfDpYgpnWwCA%0AVh6utQCAb/33fwcALKzBnRe+DwBQ7d6EjdOocw4untvaFt7brB9FAUTDBFprmsc8gNQNel6ANNPE%0APbbQsW9oF4BbxCu0sS2PZBNqD+g0VryneW6dPNcF4Sd+4ifwR3/0R/jkJz+Jb3zjG7h3795KuAiA%0AeHBAXdcAgPF4zAvCqEZVhe1lWaIoQndNhH7u3r6F9737BQDAu+7dwfT4CABw/OQxpmcBBiriBF+U%0AGtO4CMznM7g2mIea/gs3szum100+3RehD0bqfs9gJfG7bHnThNgnq17a57koPQ+57KRxGajoMpP/%0AJulCXM+jrbyNVc+CF4rV51O0L40cMRFu6qf3Htbmk9Wqseu93xomWjXuVsnK57jh775ns027ffuk%0ABUFpBR3hYqMAGydzuBa1CfPR0dMAP9c7D1CN9wAAt0e7NH84a9H6CG05Cx9n/wQHOWdhrey7ir+L%0ABTj2T8PTgpApT17MN2K7y+YUUg34eqGgkMPYffJcF4Qf/uEfxgc/+EF88pOfhFIKv/3bv/08mx9k%0AkEEGGeRtlOeeh/C5z31u6329DiuYKQ3Gk7AK7+7toK4TZFSxhVCwhVBHB/Q779/DO+7eBgBo3+K1%0A1x8AABbTMxRxNUyummY+xTQ6j52zbCoqXp3l6qt1j6mtVL72KvlH2kd8odXbgbUBxVaIXNV7lBq5%0APdd6hBN76bzhj77trsdklE7uDa7P/DKVwiZFTHl2Kve226N9O+fWOpi3sXjeLgtpk7Nbib8FIER/%0Ab9XGGsuy+z2N0e52+SnvZR+U0idXhdS68NKmfd+qaK03WkXZZi/uBUFt8b1UIBipKg2sC7CMcy2q%0AOux7ehgsBK8N6klAPurxDspoLdSjEVy0vKx3dA7rwjbXKpTRnNBevqMKZYSK0ivjvMsgnhSkolwL%0ARdesyNfs03lhoX3qQwMToSTAw6jvsYVwWbl97yYAYDLZwcHtcFP3DvZoEajKCjV9L+kF2N/bAQDc%0A3N+liz86fIqjZ08BxJsWb2a7CBhbMz+HswEm8p5vvFKbI1xIvOe3PJtIeXHhgdnFyNNWEXHTdw7V%0ARfrW9CeDmjqTRw8s1TcpedG3TbJ0bzbh0CLKqK+NTd8vY/p3J79NIqfS/rkk3b910A7CPRBzC+0v%0AJ/C+4/zSlthc/6R6levsjudNUMs2kqJztoEo+37vky6MSm1c8vlv2LP3L58gIwAp0KeqC0LiF00L%0Ab8McouOkfX78DKfPHgEA5nffARt9DNrtohqFuUkXJRqXcP30vAygkopqqBfeO6Ek8qTNkYqWvmvn%0AyQ+hLO+uXISqfAuV4C44Uny1c1C0OKyWgbpikEEGGWQQANdsIbwzRgWVVYXdvRAtNJ5MUJUxD6Gs%0AUJcpyqiguN293bgKw+PsNMBAJyenaJtg5hXawsXVuW1CnG7bNkgWthKavPfba6fdSIVtTfBVlsdb%0AhjC6/dvQn8to0H3HPU9RSlGUxTbn64NBNh2zUkS+ANt5S7vQ7/2ilr4qMBSx5Aj1XYtjtbN6k0P7%0AMrCT3LbteO3r06rf18Fdl8kXyH5LbfQeJw0HeY5VY75nW/Y7e3MTomK0QlmEycI5jcUizivRuTy3%0ADdpFiO9vmzlgwhwzVRr70UIoiwLklybolHMPwgejCcnyyvudrEkvvjoaSxC7KIKULJSPUUho4z8A%0A3kLrzRbCtS4IL7zr3QBC2Gk9mgAARvUOChO6VZoSZREmjUIrmDij79RhkWgXc0zPQuTQxfkJmXm2%0AbeAjBujjwqA7mPemyKA+yTDhDdEnSqkM471MKOW6betepPX9V9mL1L/Hsnj6b0tRK/8IWy65eK6D%0AKC63CNB/S5v7WnmrkV4qH2wCMxRQUxTdlyR2yfO91eMkbLNOgem+K91r7oNf+56hbEN+X41yLz+P%0AoBws/y6uakVTEmhd7oPWrKwUxuHChsm/LMIc1VqLi9NDAMDp0VO8+33BjzmdTTGfnod9x7soRFgp%0AEBYGRsPEvQLfozQUQpJhuseKIWDngJhMp5ynxcEKmCiFoMI38DExDbahMNh1MkBGgwwyyCCDALhm%0AC+F97/0vAII5bUyIHCqKCirmDmhoFHFFNQooU0Ja/JyenuIi5h40ixlMXIudbeFT8kZyxphcg5BR%0ARNs6laVjFthsNm8SVhYV0Q70hqbIPnQ0oVWuS+5Hn9t5lSyfXPV3Y3ULnrWeXtnQmFp7cGffbgTS%0Atufa1IdLRMusksvEyOtOlzZZkJcZd9tELW06R9/7kTRoreUUwlCcFxbZZmtD6KWeY+qzjfnRop9L%0ATWe/JWoKGZDlvKcEVKUTNORoTvDeIwY0wjpP85GPmndpNE4OQwDLw9e+ix/6of8azqGAs9NjAMBY%0AATv7gd7Cxj46y/ZoeOel1ciRQwDgVAdczIIUkh3laH7zLlkQLeBD8IzyM6hkIagWjpLYVsu1Lgj3%0A794PX6yDJ3ONu6S8J16OsCDEpxr5O9rFDK6JF+kcpwF6DzI+lYheEOfug3MkzLPyhVkzWXWzb7fG%0A9IV5KCd8v8VUfJnpfmNbGQwgJ5JLtLERe19/7q7onpBYAft2zrQcwdM5C308j8zvpdbX4PTrz8dQ%0Awja+greSkLWyB1seuxwGzO+R5FbK4ZzlY5eVrzT2+kCjDVpS5xx998c5MW7k86fx2oXD+Hta/Ch7%0A2VTAIky68/MzNLMAE+3v3sCjp68CACwcdnaCPyFB4G1/fHq/+E1XmprIVmB4KF4cvKVFDNrBk29h%0AtQyQ0SCDDDLIIACu2UK4c/seAMBbm5uJabWzFkhOYW+hYxjA+Sw4kttmBhfNI3gbWAEhTSrWuFdp%0A26ucyt2kn24b6zS19PtmRzHruJsiQ56HXEUL3Ob8tH/HDLuMvpppj9IqyKyBeF8hzncpQGs72Sbq%0AR46ZqzwjOT6ynAiAcmRWtSrHZjc6ZVvZNBZWWzpLe2bH5BYynS22Jdvpnv/5PMdNllg4k09+WSgr%0AfvKJR4itG6MNyjLA2dNZtBDQ0n2fXpzg4esvAwDe+74CBmE+svMLcjDvxAhKrTy8EshFSkbLL4D6%0A02v9d64vAUsJYVEe0NEqML6F9ot4WAO42Zp7g3htgwwyyCCDDILrthBuBSZU5zxp9855pABe17aw%0AMY/AtXPYWMOgbcNn087oOHgL76K14Cx43WXn6Kp8g63j8/16DWSVA2+1D2G53WWM9jJO6quGpK6W%0AbawF6vtb8GP0Xb/qOedVr+N5WFr9mL7ILBX/Z/tAhp0ut6XlPQ6/dloSpIsC3/bwHLKq2LIQ9lRH%0AofSd3/t+y/snncN9cpn72u0L/52HRjxPm6//mQnqinTHPd8VpTTVWTFGoarCPvN50LatncPEtGbv%0AFnjl5ZcAAKPxGKVJ1sQ5nrz5OgB2aJvxLmVGh2oh6Tlqce5la0B5TwiKEmEeXpjQ6SjjW5jkVHYN%0A4ML86dUM1l6svVfANS8I41HgA/Hew7qGvieWQGcXaBfhbjYzD9eGB9K2YRGwlhkFvWOPez6s1jt5%0AL7UgdGRTRNKm789brtz2mjdwqcW1b2s/THaprmyZEHXF1pf+75PVYEY3NGF9O3379UV/ZefumRBy%0Ap7Oc1vMgB5pgxL59zfU9otW3tT/A4CqO7W2e3fMHALeTzlWCaaidiEhMO1sUEUYqjMLRUYh0PDx6%0AhoNbIVCmaRY4n4dchb2DEG20P94FldDxHpLyhgNMhJYI2jWT5T2kw5wDapT30Ak+dw0oSW2NDJDR%0AIIMMMsggAK7ZQigjLYX3HoUv6HuinbBtIAMIP1gqdtPGsoDWMilUzjp5OcPzMlpttu+Gw95Oa2BJ%0A/MbuXFmo3c4t7Q/NXbHzJUQSyjErZTrn9g7RvpZDJzdYIZf49eoWy+anteo6V4Wmdv20Xbivzzku%0A912Vfb8uK39VcMVVn1E31+cqcuUMbipByiNQaYUiWghlTE6w1mGUSvvWNR4dPgMAvP7aq9jbvwUg%0A1EY4PQ3z1Um0IA5u3aF8I+cBTj1apnDJtP9sg+fh60FZyynfAgCR2yk0SIR2Bg7K/yfPQzDxBntO%0Ay4p1YGNkkeaqY95ZJKZA24ZtYd1INuzlXrCrwERL+HY3BGbdsVlkzHaykW64g9p/D5efcL5N9+4S%0AHcqutSfxihZ+t/0zW7p/idlyhV8imzCzRKDexjd3oNdP0PUX5JFCq5Ij+7i3lq6PEQj+4sUfhEn3%0AAKorbumqCb8vOa77+1UUoqy9q/q9eu7x8lNM+2ixRxpk/GaF/2NCWhmYl53lc7Rtg7YJcPejh2/g%0Ahfe8L2xHiSb6PI+OQhLbO5v3IGXaOnhiKNX9lF6ZXyGL5BM5FBRlFOc/65j+WrsGheeKanqLiLQB%0AMhpkkEEGGQTANVsItAor6WVnsi+lea23bQMX16+IGIVPL1vrc9j1m7N9UUYb0/lly70WyfdWR+d4%0Ak+/R+bbS2LY0gVZp2HK745I+XhTbuTJMsyrIpmsxoI8+4SrnW9ZPEyDiPWfLdCGZzXDLlj9IZXtp%0Ac8e1nhlo/WUx++QyOSvdTO7e921tC9vtQf0R/2/X3qp9oyYfVXlTGIouc7ZFGQt9XVycYb4IUT2o%0ADBKZ3DxC3U2zQFUEK0Nq4hkKLUIPacx04OAMJu/MQ87J2hLCulPbwejXuiAkUeAbIUPwoDUxnFrb%0Awsbb2ES8zDqBp0FR8FZYGlZP7qvM8k0v4nJ8yfOfjt8OSoVN8rxCW3Nzn3GJ3tZ7JmEgWsSCHfMy%0AU8ZmiG0JKOn5a7W8lWfDVAnx2qj8+bJPYBPliZwQ1ikz6zsUz9fTB0jILItS2n5x6D3lGl/EigNW%0AnWnzsb3H9C1yffNEhsrw3BTnIm0MYfbKO+xNxgCAZ6fnmJ2fAQAqXVHt91R9bT6fYrwTktRKU8A5%0AZkPVYm4KfVR5hUMKL940R4k50SlxHa53TuzKABkNMsgggwwC4JothLReaaVoBczgHCj4uCqboqQo%0AgDbSBzoPFIpXWTZ/+1OkyI2k+sGlTZKbxyI2vOf3sM/3XttfJ29X1FOvxuU7ykxPdEr/8Z3fus32%0Akp9t2U9KQuLRss6Bu+rvbUVq79IpnL64Fft2t+V9yW9l3zlWHb/OObxKnkdeyKUtgy1lu/F8Fce2%0AcOgKYDadTmsNm9iU4TCORXHqRYPjo5B7cFCMMC5DQZ0UADS7uIC6Gf4ojIFVycG83NsMnkb+0NnO%0A7ZnnPDMna2Wg/OV0/sFCGGSQQQYZBMA1WwjWsZaWZ+pFrSduCfuI8DBiuVZCDd3sYs0sBCXPcXlR%0Ain0I38t0g+chl7VkVuHU22p7WfTjhuNXhTmSk3eL8OLVIn0Iy5r4NprsZe5Bn8OVqIkh8d38mG5/%0AlsNvVbZ/2ud5at/CNdf/+xWtjbfax7dm5W46Vs4Jqy21/Lmyb6GqKnYgL+aY1KHCWjIBphcXFGJs%0ANKMicMJ6VdyT/lvVnee6fjEFxLwGBX3p+3WtC0KioNDawJCxwi+K5CXXukARE9myxUHGZ29aEPoc%0AyeGHrK3nJVeOl/8eymUnwW2jT7Jg9562tj2vhAHfingBEwXYKb6AWi+Nmm7fNsXh0yvpXOYQTsVX%0AepEzf7kErLwLPF7XLWb5+MtBiK6sGqtOrR/Hl4GDutFL2ya0LV8Ht7e2b+gdgludtzvNyn3yBcHR%0AwxmVFS7OA1/Q3sGCasOnRNrp+UVgcEaAjEyEuxciqYw8wgIlEhU0V60SdFiAw1OAjoZOkJFfeWgm%0AA2Q0yCCDDDIIgGu2EOYxw0/pIq+URloPQJCRLlBFJ40pArGUzwKp1mtAst3OxvW//y8o29ISkPRo%0ALStaBnt/6b+VWpoXZIQylDKLgOx8wnctyP5eUFt8QmQMl6kN5wTquAy/OCeO69PSg70fj+MC6FAK%0AWvF31T3OO3G/14eXAp3wW3Gv+u9Bnwbcewq5x8rNuWa8JhxjKVxVZbs6YUHJe7wql6EP1lWZx1ct%0AZZ0vdWnV9o0wqfyeWwZaa4KJnHOwUesviwJNDDu9uDhFswjWgimCpeAWc6gYgloWCipWYkPrCBKl%0ACmeO4XCH1XkxBIOnT5+X3uwAnGuvGbjmBaGJnvrCWpSp9qlBNuvQi+kBpVMdV8bIePzJASoH7iZT%0A+n9NuQzr5Nq/u7VdN+QB5MWJ8s+lfWlykBOFmFMBkZqf+uA5/8PnSsASJu9dvqBk15nGgsgmEc0m%0ArHe5AE33FZTji39XXsH1vH9ycZETfnev0F4PcOHz61g/lpfLWF5WltmA86ea+Tyc653QiUt6VS+7%0Ak10HBsuTQ8ViLva9qqyCj/ogOnnNzIDqKeKoMBrJwdkuFrAxSa2qEnTUoo10/sq3RJXtvaJk2xwi%0AZYVKFo1aHsXI50za9/K8UANkNMgggwwyCIDrthDaRBrl0EZ1yiiXaz1CczQRViJ4SWn4SBClIJUF%0AXhlzhx5rXs/DSiAagsuk01/VgSyV9i1O19WurhJBEzcKCEbs04dhQMIrfuMzSKy2ubWgOhpQMpuF%0ApUChGGwhSrQiZZE64Yh23sHZpPVbMvNnswssFou43XF/k7lubXb9yTodjUJ2qjbdqA/um6x9oAQd%0ACxAcfoVJFq8W5o1DojzotWgy04ItJNUzCpVaXcb1KgEP0kJQIm9o1f48VpT86LS35tw9bYZ7yduf%0AV0BG10Gf161YttTYagKaWKdFa40yWUO2QbsI5HaV2aemnj5+EwBQliVu3w21E8rRDiByqwBAOweX%0AyBjF81rOwkl9cuKT3yWmVNXYBKkD/0l8CGVpURpL2/uiCjyAqg4+hCKyDkIXcHYhjtl+kL91+CiH%0AK94WkYtA7/YcW+69b5kpKbd5sVferpfX5p04Tu4ruWiSDS9e0E5EyXLXPU3cXvzgfBrIcVPCWaMS%0A4JSm42azBS4uwks3ny8wnYXv5+ehlu3FxZQm/qZtsGiCad80DWxURqbTKZomLgg20UqwiW5dRphF%0AUEFdBxjAGJNDKr0Jlho60hik440xqOswjsf1CHUV4INRXWE8ruM5wmehNYwJbRmtmOtLhUk/dJqp%0ACSRFR6pDni1Z6nLjvo8luA8QXGpz6e+ebT3HrZ/iu1Xg3h7ZSGMjfk9spwoaRXxOtp3h4izQXt+4%0AERaEmzfv4tHDUEXt+OgY7/3+MF6///3/O1dga8Pz0vD0bBW4+JcCT/2resiQEcCU3gZebQaEBsho%0AkEEGGWQQAG/BQvjSl76Ef/7nf0bbtvilX/ol/N3f/R2+8Y1v4MaNGwCAT3/60/jpn/7ptW3MF2Fl%0ArcoWVRGLOijdUSJY2zGxbF01CpaCNgXi4gyztKKr/HBhaisoZFjDFayErnNnW1nJDikdZdmJVp8l%0A1OrdalfI3jpZB3jVQaSxy2ggKapjUQDeeUq8ksd5L88uIaxEO6IIEmodMJ9HMrBFg+ksRG0cn4WI%0AjZOzM0ynQbM6OeHvi8UCizieZvO4bb6ATcWWrEMbrQXpKHbWCYhp+V5k/nXF/tFERpY0//C74NFX%0AfK3LjtkAHZlo/ZRFiaII36uyRJ3KM8ZPoxTKMryqo7rCaBSsk7IsMBkFK2JnZ0zOyzK1VRlU8bhA%0ApSdLzMY+k3Mdgm5PiFI54eQGCyG3RDpQUcfS6LM8lFp2hD4viPcyshxMAIlhiatXRMZo2wXKKsxN%0AbdtgenYSvkfn8q39PTx84xEA4OGTpwSZ7u7v4/473xMaNMlBT/FG8TNZCHLm8dBxgMpnR++j7PSW%0At+9KC8I//uM/4pvf/CZefPFFHB4e4mMf+xh+7Md+DL/2a7+GD3/4w1u307Sp8pknfiKtPLQWeLHE%0Ap+PIKqvwEpiiQLPBo044tvciRM1ngKbq7LuVPM/x6fter238Ddv3WLbVHezrM5dXnWN5MfOOs88d%0APGWUO8+mKwPAijD+1nrM4mR+dHqOp09DBarTswscHYaX6vGzsO3o5ATzeXjBFouGYadsrIh+Ed6c%0A/ySv2HUiPBQAUbuej1GMnfe1G07n+Q+abFcNlnDNU8z4HH65swog1t+iMCjK+N0YTMZhAtrf28M4%0Asm6O47bd3R0c7O8BAKqyQFmF170sDL1jvJw5rr8ropMUXH//6XduQQNLC1/8gz+zzbxvgtJ8j4LW%0AvRvSh7DUrbewcEgYue9750wA8kQway0qQlotQZEpAXdU17TwLxYzPHv6BADw6I3Xcf8d7wQAFIar%0AsvFizfCRj+pT6IFFqoimVFo++rm+lPh/nVxpQfiRH/kRfOhDHwIA7O/vYzplrHaQQQYZZJD/OeVK%0AC4IxBpNJ4On42te+hp/6qZ+CMQZ//ud/jq9+9au4ffs2fvM3fxO3bt1a2w45+TILwUFLZ2NaJb2l%0AlbqMprEpyywSgXwmMjBASO4EZciILIfvgVm6GqJZdvJu1tQvZyE8D34e3ocjIhzVp+DIHu8VQTBt%0A6yiAYDaPlsDRCY5PAhx0Pp3h7DxwwByfnOL45DTuu8B8FrSseYwESmMmiYws45oaaUu/yPCDDOYQ%0AkSPsEM7PxfHncrDJw/sszw33U0RWZc/JSyd3EGtbtC07GKfxvh0dnRD/fipNW5UlRuNgNZRlgZ1k%0ATezvYX8vWA6jCL/u7IxR1+E4YxQ7Mb3N7yM5OtM1W3Gd7IzvsxBWRRkZY/Igj76ENPFsvGioO1bX%0A8Q6thGt7ZK2l4fOnnCLHXOsIjnXOoqEghzCey8qgrgMMWBYaF3H7K9/9Nu7efwcAYP/2ndhsQZBr%0AgJaS5m/FM/BQFDTQE2XUAba3yUp4S1FGf/M3f4Ovfe1r+MpXvoJ/+7d/w40bN/CBD3wAf/Inf4I/%0A/uM/xm/91m+9leYHGWSQQQb5HsqVF4S///u/x5e//GX86Z/+Kfb29vDjP/7j9NtHPvIRfPGLX9zY%0Axnwetb75Ak0sLafAeCIAEW5labGr6qD1FGVN2LTzFgkR7SW5y5yv0sF8Ncmx42WseDste30fZHho%0AvurLnbB07r7zX6Y/uROYexisgugjcJ6sARdzQRatw0W0ABbzOQ6PQtjds2fHOD4NoaDJEnh2eEzf%0AF82CcNa2ZUuwz8lrjGL8W2vSirVwfiYLwXRj84XlQPq9EtWqxH7SOdznKNU9IXwqHdArne3Z+Mlr%0AuXWvP8vTcJ60UJlR7Z1FGzNmm+jEvPAADg9jv/leVWWFOloGiYBtd28HBwfBatjdHWMUndV7e7sY%0AUYit5jDXhF2LSlwaPndApysnjb9fe3eO/RRaayIF7A9R9VBbhE+uk435D5fI09FaUcioU0xd4qzF%0APPoQTuJ7YLTOwovbi2jdHT7Fv3/jXwEAL7zv+wEA99/xLhRFmOeaphEWm0es2AktAgEUzSVihlDI%0ALM9t5EoLwunpKb70pS/hz/7szyiq6Fd+5Vfw+c9/Hu95z3vw9a9/He9///s3ttNER2LTNGja8N1o%0A04l3Z+96eoyJ9dSUFZAGjw97sfRMkKr/t6tKN/Vq3U1f/1v6b/mYvlh/Kf3JNHJy90v7LvXL58c4%0Ajx4CirDd2rQwKYprXsTJ/PDoDK8/egwgxFm//nqIuX7y9BDnF2GSamP8f4IIQ79Ak3yhNXTKPQAz%0ASRKDo1YMjWhDTjojotOS+ZxHzXhIOEM68fvgIdk3+T0daXp26MJLcjvTbcjtGSjKPU1QnPhMi673%0AvBBb72FpO08FaSGxDhRl5X2YpADgfHGO07hAJwkwcFgkxpMau7uh6Mvdu3dx5+7tsH00QlmFKy+K%0A5JRWfL+VjJ3ne8z6nQS/+scBIqaiAAAgAElEQVSmB9ZCuKGtZQVsG2hoFY37OtmGwVX6zD1z89MD%0AbCPcaduWgwOMpvvSNDPKT/Bx7O/u7uPGzaQk9xRYQg59Zn2iz1V7rJYrLQh/+Zd/icPDQ3z2s5+l%0AbR//+Mfx2c9+FuPxGJPJBL/3e793laYHGWSQQQa5JrnSgvCJT3wCn/jEJ5a2f+xjH7tUO4kyoGka%0A0hytsfmqnnRVb0mjMjE0qygKMi9dyxq7V9JWYs2M9HnFK203a/kSugOel6UhW9nEGa+kx1xJDaZr%0AEeWf1OWOSBiIcwhAMdBSy3DeY74Iz+P4+BTnkfv9ydMASzx89ASPnoTv0+kUFzFjuGlb6keqPjCq%0ADEM8WgViMACl0aF4SDjjUjiuLG5ktEKhtdieX2AX1mFLQFgIWvwlP1Zo/uywTm357Li8Ld/9yl9W%0APJdgLDJEB4SwWH6e7Ky38LDCqkvHJctCWhDOg+hh2tZReLAna8JjNgsQxmwxw/FpcHg+eXaE3dff%0AABDCJic7AcY4ONgFANzY38d4FGGQUUmWngSIDMXKq8wpzZCR0LK9W7IMpMbvnHTs83YZtrqSBVe8%0A5+tgo26o6XpG2dxCIAgPnO+TcmWmsyk7nb2HjZa1tR6NDu/Kk9dfBQDc2L9B5Hd1NYFNjmuITG3P%0AIagZgiCMUTnM3nan8luVixhPPlk0GMXokaKwMD5NFGw+emfJHCtSFEU9IviosTN6UUI8dMIh05uU%0AF9Uhc10uCCLhxG9KXUfv/Lp6/1VwDeJCRth8f45AZjIKOuqsPXEoTybLM49cMOWCYEW0UEJ05k2D%0A6Sw8p+OTE7zxMMROP3zjEU5PQ5TQSZw8zs8vYC13ooxJNqOyoJT+Ig7suqoomTDgsPF3o1DSCyZW%0A8SxaIogGLyThPiV4UdJH8NXLBSGJ1j2Tg0wwA8SNXe4DsmQsYaKrzr7yWaem6CvvG9xbOTzgfed5%0AxX2dd9nk3/U9tA7wcdzb+HfYrtF2IMXWekSdDNZ5WjwuLi5wfnFB15qS6ZKPYXd3h6CmO7dvkR9i%0ANK5Rxve0TBAfPFIen1YiyU/AQJkkmg+tkVh0A+3T8ruUkrzCZL49fCT9lave0XWwkcyhABiik76F%0AeUyUPDo6hI3QuHctXFwQjFcYx3vlmrDvwwcvo4yK7/d93/djFH9vNY8XSf3NipMY2+BhqBS6aHOv%0ADNQVgwwyyCCDALhucru4Qs4bi/g18IKrlOIaTUgEhxixUcaVt6pryklo55LDXCGz45BW/45t/lZE%0AqVWKeq+sdU75Db8v7Zz6kLfvnc/+zj95XychMyhyWCblvrXArAmazpuPn+DN6Ch+/fWHePBqcH6d%0An88Im0hahdFAFf8wBpiMEt1CibKIkFD8vSprQQPBj6tQiiwLoyCgDXH9UbQHOZiVAohYLjmg5W1T%0A/VqUEhZCn02ovSfY0eenD9syv51sIbcbfHZAsgp5D3Yky2JB6VPCk8zw6sDGS5+FYL0DvKHf28TV%0A74CWIsTiMUYh5Za2TtHvrfNoiInTEZHbYbQaDw9PUZThHM8OT3D79k0AgdAt5Sod7AUH9agwiDEA%0AMDoEAsjrDLeiH6rj7OSupp/fKyC3ClcJ3as0pwgY6bIRetLasD7VTDbkeG/iPT47O+O6B96DA2Y0%0AQZ/xVcT0/AQnz54CAGZ372Iv5o0YpZCqfCgAinlBYsMaispmKsjM+W1mmOutqRzD5FpBRxySbuJd%0A04oiRbwXDz1BSqakBWFhNNDmiJn8VPlrybLqLq2JdEit9h1KkFP2o4Ci/PKT2S7MTUIOyytRtwnm%0AEUr3TxEMZMUE5OHRNBHrjElg59M5Xn8j0PQ+ePU1PHkaBubp2TmmMVTOKCDS5KCKk3JdGpr4i0Jj%0AHBOdytIQVFTShKATbUswu5NfQCnaV6vlRHwlrjVAg6mNHMYJ+wo4EP0isWyJ9ngR5pdERvLQs1mi%0AFfb0vyxqgqXJJu8RXZOc2BMe7bu+idSWgddiEejAUs5rpgD3yCZ5Dh8OP1sHuPhsrFf0KjVOEdTk%0AvMci4kozYo61cHHb4bMj8is9evSEYKVbNw4AAHdu3uBIplGFyThGC3LRuaAcJL+QjHWj9zDfxpNx%0Auo+bJ/NV/oM0B22KWOrCSDLBzia2Uq1RRuzTLkK7J8cnGO0E34sCw1yAQxNZm5N/VLkWZ8eBruW1%0Al7+Dd7wzUFtMdg9g6ZEy9K3FeyDXCI5Uc1stlANkNMgggwwyCIBrthC8Deanaxs0bYxTtyWgIgum%0AF1qkjL6Jq2JRVhiNg1naTCs4O40tu2WVWXWgAvq8epENlVkf3d9yRyH/0aO1rD1/0kTZkZQ11w1M%0ApqNSNEP42zmPhuAFRc7fk9NzPHoSNJE3H0dL4PQcb7wRIkvOTs8oGkIpYFKm5CaDOprEk5hsMxmV%0A5PzSRqMS0I/WSZNJ2zgOW1JFGKUoEin9BgjNRYaIdSVX9JfuTx691ifi907EztIeSQ3TumOp9Tkm%0A+YR5+c+eHghL2BEewscpiX1lUJNsJVkQyCwEF++idV4cxxaGpfHBQQWNsCycBxZtfP5x5pgXmo6b%0AtxazFFFzMSNn67OnITHr0d4TIuPb293B7VuxTsCNfRSxTnpZaoaVhIUlLey+aKF0naEkas/72IGE%0AuvDQpt/XfU/SdVDXEb2ADpbAa68+wDvfFVhNvbXMkuoBF9ESSqosNBbTEKzx5usNbKzP/F/+tx+i%0AOdHDgXNA4raAI6VeIk953CyDhTDIIIMMMgiAa7YQrIsWgm+RsEHnHLyLziaBh0ke8KT9mgKoouOy%0ArErME4uwEzi7+OxfI1V/ur34vmptXQfJXc3mWN2SLOm+jKbmvgkPUGnRpMi0junGF63Feawv8NLL%0AL+Pb330FAPA4WgrNYkFWQakVRhH4L0uDccxUresSo+gvGEd1cVyVqAWVREEhhpLKV9HvEvdkGF9R%0Aaj7EMxdI7pobv4zPK8KWgV79p0fTk2fsxm53HdZeBCtk4aHCi7cx2xU8Or3MOSBjIrM3O91P40Oa%0AKXxcVkY09t1otiikIzrlNMiwY+VZU3ceMGTpRSI85eg4Y4B5NENbyxQbF8lqmM9RxICQ8ajGYSQx%0AfOGdbeaAHqd3OvUXSox/16vVpz30isGhNZc07dJb98mm38WenT/5vUukdylU9+T4GDdvhaxv27Zk%0AIQT/cqIgSb4rB+/CO7iYnuMovJqYXZxiMprEvsnzc3/5LeDMcaMU/BaE1NcLGUUOb+c5x8B7h96C%0ALDIt3secBeNQE4RRoEkmm8uPo/OlQZ61u76PShzYzzSOK8/+/SaoLBG43kSFz5PYKOfAa9i4qKYX%0Ae7Zo8OwovICvvvEYh4fHAIDX3ngDzyLfTSowo5RHHSf+SVmgjt7juiowicVZRnVJkFBaBCqjUCST%0AV4FizmUimIR1cr53xdv7agSumFTzF1Zl27qFaXqZOHv+zrYJb7XCchtZDqTPk/zIuSsyy6QznyAD%0A5wRvkaNosZRDkC0une88sXPfZfCFjD1PxVTkvJAiVuSCojRDZsrz/g5ciCpFCBWao9MKo1Do8EfT%0A8jXNm3BM4xwFkpxdWCxixNLFxQyjCCXduXUTt28FJ/T+fkiCm4wqyjcxXhM+IplRtRhgfc9T8iWt%0AKszT9/t2xXmWYVvn/VJO0WIxx0XM6bDOE0zkvSJaEScS7AgaUh6LqO0+efQQ77wXajGPayOoQvj0%0Acmymd0llURerZYCMBhlkkEEGAXDNFoI2McxLN5BkCal4XK4VW6iofai4so4KBT8JoW12MsH8JDqj%0ArQZ6rQw6Bcsqp+OKmORMtoQEVh7ee25R3hIefZox0w04YSFwCGHrOI/gIjLKPnr8FC99+2UAwLe/%0A+4AK0rdtw3QSCRoqDPbGwcm3NyoxShZCWWKU2BoLQ5BQoZNZ6ilUUCuptWihnUgTd9kpr0AxBeEX%0AUtT7tfgimuMyY1QWsicntjbMjKo5VNQYDR1hDCU0TyPa5XMz06oShe6ZMsLDJq3fMgWLtRxWLUNK%0AE8Nr0zT0u3OONEupYcrj8vDHtK9gQRW0FLKinCS9S5nKZGE4mQHNdBMWbAF4sKPbxuuvdAhSAIDK%0AKtRRrW2tphySRZxlZo1F6xKk5Ijc8tmzIwo1PTk+wZOnIeY+Fae/fesAu7uxCtxkjFGsKVAYARA5%0AUoUzK45Cf4XG3kddIcdP9/fNBHdZS7E7jp95HNC2bXF6ckL7tTF0V2uNhOeoaNkrbwX1ioKK8NGz%0AR29gf5zewQN695SVJKAJ1pOWLrCNhXCtC0Kqo2y0o8leK1myz5G/QKEF4+nhuKI0MDsBT3OzHRzF%0AF94qEPUEmb4yOkVgbx6beUu2ne5XDZwuN0pfrLTPJkqxn3j5ad/eyUGhjX6DWdviybMADz16EiKH%0AXn7lVfIVXExnNDZKYzCO9Mbpc1Qa7I3D0NirC1ooqsKgiiEgpfJQtBAgflKhTJrq+a/ONas8FoT2%0A7LyM3UleYsHGGFQxqqkwhlhS0yJRliW9VEVREOVJWAS4mAxN/uIcfQuCUor2kYuEpARPk4AViZRt%0A22YTfvo9LQjz+Tw7Tn4H8slMLhgBXorbW0uLkU91pB1zFjnHi1VrHU34aShaa4muwnleKJR3YCSW%0ArzVBTAbsm9CKowJb7YkZV3JKtTZ8b7SDivkLC3HNZ6fnmMWkt9OzSJl+cY4bkRLj3t1buBm/j+uK%0AE9PS+6yVGIPMM5T2SvezL0Kwb8FYxXu0+l2PvzsBGZkE/YHyeMKcEH6uqkrifNT3rjcLAGbTCyqs%0Asz+pUVSkPcV+MUquPPcnJG5uXhEGyGiQQQYZZBAA120hxPjcQlvoBAdpByYn6zgeBe86ELQTFTW5%0AelShihrubDEjLakXJpLSiWteK351pNLyrstWQPpcopWAJ4hLZiL3RR94QGiL7GB0nmGix89O8B8v%0ABXjo4ZuBduLpsyPMpkHzKjRr0ZOqws44wG47MbO4Lgz2IoPlTqUpE7kwimLECyWYSKUjWegzBLsp%0Aaa/yvZbOLwnzSO081TtIceqmMKRxlmWBskjwQQGT9i3Dtqooqd2iLIlszRSGiMe0MVRyUmfwU/xd%0AWCRZOJSI9ZcWWyIsa21L26WFIC2FZCEsRFSXtBDS7957cjoGy0PAS2nfpoGNUCpZJtZSvom1Dm3a%0A11oiYUsa/2LRokm1KpzjnASnyMqQNUkSFOc1b9Xg4i3Ge1h6Wxj6sonk0BkOOmg9naO1nsqktpEt%0Ad942ODwKUMvx6Tnu3wmleW/dOKBs6Ekcw2WhspwXnam8qT+C7Vbk94Cug8ergsyL6YFfhHWfRf2B%0AgwNkf+aRUdZ5z6zNZckWDt0xz45+gW5453FyFAJCKqNxcz9kPu/VKXcLkCwFHFTA8OI6udYFYRRT%0Au6tCwRiGHzi0TTAiCoihSBO4s3Szx6OKino0F2dwGY3FsvDQ4D+2iyiQjeTnkId6sXh457LvrmMe%0AxmmejpNtsMkvIYP0uyLTfjZv8DhGDn3j37+Fb3830OieRbPbOU98KZO6pMihvUmN/Rg5lBaEqjDY%0ASeGlhUKRIjk0F7Ix0L2hpEY8r1QMRGUwD0M4aQI3RhOcU5YlyjihG2Oy7em4NMmHfUPftWHop4jX%0AVhYlw0hFSRO/MYYhKGNIqdDkF9D0MMP3+ECWaCo6C7xzFDliHYcV2tbyZG35OVoxmcsJv6XFoRXt%0AWtpGi4p1tE/TLGBbmx3Xti3h1K3lCJ+mbWlxSONqvlhQ3eqmadHE3xcLiyYtKp4ptJn/laPiQgWv%0AIAWYl8fEvUstGVc95mksKUPRcIvWY2Ed7QMAs+mclJnzixmePQvjfG93B7sRMr5/Ny4SNw8wjhFL%0ApfBzaX6kndxGnogZqM6fsvTqpQ+eJyTcywtMOEFM6PTpOj1mi+C7sw4oK0WtUuiuqKO9Sk7PAmTk%0AbUvJvTv378RzaLo4JSFnOICoMlbLABkNMsgggwwC4JothHGMWKnLAiVpixzrHGIEkrlqyZmslaNt%0AKZfBFB6TnWA2npQKzSIxci1r3svis4+tJTmQljT+pDnx9px2I4eMliwLYbF0I06c80xB4BVm86CF%0APH52jG9GmOhb3345sJGC2SzLQmMnRmfsTWrU0VG8NyrIgbwTn0dpNEYls5OaZFYrRZE4WsTkEyzT%0AKVgjtXqp9QNAXdcE8ZmSf6+qGmUlLIS4vyHncSFMbYMi1uLWUuvXbCmk76YoyFrIkpRkDV+hH3Gx%0AHbYKvJKgSRKXWQg+afLewhNc05KG74WF4ISWTo7gtiUNP2n88F5sa7PjyEJYLNhyiMeFwlMMYVFU%0AU8vwUIpMms3nmMXIs0XToImWxcw0mEdytsZ56Nj/xvJ4lK+NEfc1kW5S5JmzKOLerbT+oclyKJSn%0A2hiLaDYsLL8/zaLF4SJoyMcn51Sj+DzCS7NFg1s3Qx7D7mRCxXsKcCJkqIGRv4OXFfnu5m0IO6ND%0AkKiVp+ccItN4TuD5QZyj02KSZPWd+3OMYlJoeztcc9lX3yO1tcWlXuuCUNJLLjiLAHKTBx8C4SPg%0AjKWWP30wmTRajMcJXlBYmDziItyM7eGg7TMVqfHOwOCJf1XbOTW19DGE/ZzjsEHiJIKGi2/a4ckZ%0AHkeemNdefxPffRD4hy4u5nTqRCU9LtkvsD8uacKfVAaTCN3V8bMwiqh7i+zFBc2ZCpzhTQWLyhK1%0AiPqp6zBZj0YjVPF72rcejVCLBSHh/mVVCxiIo304Qqgg+vMQLRSOU0pn0FU43tBkH3wTEsJieEhR%0AVhNdnHge/Pyzp0uLtkikdA4++R68g4tjUFvDE4GE/pKPwInwUcvwEkT4qCXerzbzIaRFoFmU5Idg%0Av0Ir4COLtk01zFuCj6TCkJhqm6alBaGaLzAtwnGL1mKeQiXTomMV9T1VZwPCpJsF9QGA9XDx3S48%0AJy4a5WlBaAqFGI0OQ685w6yN9Iu0FtP4/eGjkMo7nS7wKNJt37q5j/v3ApRyY3+POZKMo0WnL6y5%0AGxXYJ6vC0rUIXeZ3NyqtpgAQoK+wWGyaoaUSGc/nHFQcQ83C4uIiLISnsUjVaL/OI+Euud4NkNEg%0AgwwyyCAArtupXKVoEI0yxbRrQVGhOmx90kECAGgAH1dcLLAzCavozkSjmYfvZNpaD6U2X+7lLIPL%0AS19JvjzyiPtgrRM1c0N/nFM4jjxE//Gt7+LlaBU8eXZEDmTtgZ1oLSWTcqcusT+JFsKoIsqPUcnw%0AUFWw1lQIxz7TFXDCljaaIoASq+N4PMZ4FOgGyrIgfpqdnR3UdXD0SQsh1bIwhSEYyJQlTIwc0pqT%0Axui82giHrwJnsS1TDyityVrIvivFFoLwNm7ivu/LJQm5IHE8ak8QpfKWNUSlmJ9LWgiUKyPbs7DW%0ApJPQp3fh/tg2jyZK1kBZaIaSSINuhYNaWggMJaX+VKWm97EVFsKsWmBUhXds3lrMF2H7NCaVzVtL%0AsFNwVidrga3bdFu1VhQQ4byDib8Xhq2LxgNltBBoDGrOf5hbxdFQli3nWazlMZ8f4lmMSHr85Bke%0Ax3rfL7zjPg72El/SBONRskI5Ko6j23zvWEiSWxASCciDDiivIT6XoqhpDDrN75IxZuN8Q3OC91AU%0AIWZxcRG2P34coglv7rzAJWhXtLFOBgthkEEGGWQQANdtIZQpBBEiPMyzDwGcESlJutiNZQEs4vcG%0ARcRsx+MCs2ksWh1D6VxjcZXL9d73Z/j1eX+2xOs20WJIBkqyDOLnvGnx8oNQxvI/XnoZjx5HhtKm%0AJe1jXJc4iKn+k+g3mNQl9iKL5KQ0qGKY76jkPAOjl52qWmvaXmgTsioBjEYVyhjeOY41KULB9fC9%0ALCvs7AQsdzKZkD/BmOgrqCvyG0A4hI0phF+ANXnimhf1NsOj6XEUZ58SG6ZvAjvW/Y9XOPb7MsPT%0Aww59lBp9wnrZ5+WzwPXkdAc8VQZD79ihqm2AYGJhjVRrTWRoRqslP0XbGpgmBiBYK6g7FEzqctxX%0A6+A7AoC2NGjbFLqrYeL2qrWoysiCG4MSZg2HwU4bLbR3znvwxBYAym5XXhEnhnZMhaE80Mfhnyzl%0AENocrQntKDs/Mfla58mKaZqWKFqm0zluRSqMd73zHu7euQEgsPaGe6zoEWnhmO17/bu+wjy+n8np%0AuuR2RSnoVZwIxhCh1ErJd7DPOSzO5xzmTZjfTk7OAACLZkHh/LLj7MJeL9e6IBTkVJIl4DgBTSFn%0Aa+RooPTpxJti4SKddlUZ1BEqmceTLATkFO5Tv0nIdZs5WobvpAxg3gApyQXM++W/u7sLWIKdUQqL%0AONAvLsKDf3Z4RJxEh0cnlMSjlaLBvTsZYTcm6oyImtowa2mpUMYbW2qNkq6VSYbTYCxNQc7/uiop%0AxntnZ0JRQmni39vdw2QSvldlhfE4wEej8ZjhoQT9FCV0bDeDbbShCVZBCX4hmSMg71yXSiIcmT6Y%0Ay6Z7xxV9et/d1oXw0Pt9uUVerLRIYvNacImm6BZoaMEomho0xog8g4Z65fiS6F3JFiij4X0OGSnT%0AkpPTOUeLg9aKoJIEMymtad+i0GjbRCvDhYya1qGK461IpVIXmvqrtcI8LjqNdWhseo7hOlrrBWTE%0A6V4WXtwLUeBGLOwJMiqMQxGdzQsNWhDSmGmtE7keIY8CAJ4eHuPsPCSFzecNFjGJ836M36/rmgMC%0AhHN8OYoIWJ5aeQFTanlgyIUh3WOInCdjDBSWc2GyMS2+W4IdLdGDnLgAFx+fXqDaj5F3AIwcr54X%0Am1UyQEaDDDLIIIMAuO6wU3IUFtA6aovCORjrwcXtmhZiRfG9bCEEzvng/Kprhb2d6CCbRdP2wlLB%0AiRBFz4RTEFpkWuDTSulkXK+ABCCOS5I7HcXvKzTLPqvAOkfFbVqv8PQwOMhefiXARK+98RDfjt/n%0ATUt9q6sKBztBI7+xU+Jgwjke4VNT+cvaeJTJAtAiuzhFXQrKiNFohDHRA4yxvx/M7r39fYKKdnZD%0A+vzu7g7qOvShKArhSC6zHIDwaaAS6ZfSSLR4XsBEUshCQFdrkje08zyW3Wr0ISEh+jXTBJeZRvMy%0Ai+mTwweV+D+jvICCJ6iE++IIEhIBE87RtaZi6gqxDgAAbzS8C/dSEt3BWQpvdC6FhiqClJxjyMgY%0ADdOy5QAAtmnQFgleKsjpXBYGRRw3bWNRNzlkVJUFhcFWZYFZ/H1hHVm305RX0HDIqHMOLlke2tOY%0A146paZQYl+l+l55Lsy6cRmPZsgKAeauQonat9YiGABaLFouYs9PMG1xEkrmjCLUcHOzjTqTE2Nup%0AicTRKKmcy37JQIP0UPNC9l1oODAhpHFs6ffCFOjm0GTjx6ssGzpZS621lH3sm7Dt6eEhCh/eQT1R%0AZMlZ13l3Vsi1LggqLgJQhl7eQrx0oc7W8o1P28KCEE1e3wI24IV1sYCahH2aWWjr/ByYXjTxeAWl%0AEnZoaCKRt4tiqJ0X6EJ+Szdhcn2RKvBqCW7wWb6Bh48Y+my6wKtvPAIAfOO/fxMA8OzwGPNoziso%0A1DE6Z7cucTAJsMzeuMRuzS9suCcaNfEQeX7pNEMQFBduDEYRctrb2yFKkL3dPdy8GV+a/X2MRmHC%0Ar8fh93o0phyCQEfBMJGcHMOtNPRyuAAuA4gUJcx/vVGySVz4BdL96d0v8wssLwgB7WG4Yj0tOseb%0ABw5p6Svw4piO7wEhISsIU5tAWYId0iQHeKI/gNYUsSQT07zyYayC4RN4Zp+1grXAewePMrYRFw94%0AMQEzG6wW/hZjDHTyQyROooIhLmM0ikWEaK0jXD/1weiGKTOshW0SvGYpD0HJfqa74jyXsPYiz8Sx%0AEkPFhDxg4/1rufQe5pbhtdm8wZMnIfroPMbx7+7uoE0Q3f272I/KFYwS0WnpXHI8QIikG18BHXXe%0AAyDl2+S+Mi1yZbrnYXZdZrtNoOTp6QnGJtJZlGPsVkK57oGzujJARoMMMsgggwC4bgshcx5FzQuK%0ATX9pjWUEcCl7uQWihqOchaIM5jkqE5ywdR221ZXH9CJFYXg2zVQhfIm5V365v/2yjfc+b6drSgoI%0AA2wGP3z0FK++/iYA4GmMrV40luoEj8qSSOh2Rxo7Mbpgt2J4KBoIKHSgoQACIylpgwoED1Ux6qeu%0AK+zuBRjoxo0b2I2Zn7u7e7hxEKIzJjs7FHFUVJFMrK6JlVRrZhRVWgttnTXoVLMit7y2KU7S1dJl%0Au93v6RSq9ztFL2UirFHfH5PO27SI2JHMn1o8X66N0BeS4L2mMe0hhmFm/Yj7l12L+CIoX9K1JY1V%0Aa+5PsNjCYS5aNFZY5iGyLL4fwrFvnBOx85wBnlkIcSw1rcUiWrLpDpdGEWTUWosm1kNZNJbyFxbW%0AQkViSh3fA2U5e7/1zOCplCJLF5RDo9BGrK0VeUweiiwH5xjOas4CqnAxbZhgb74gsry9nQl2JmF8%0Ay+zm3OJdMQOISCUgMd3GNmSOjeasfpl3Q2PTKwoYCPEHAl5OQQFxbjw9O8M4JnLc2TNAtARDG//J%0AISMeKpq+B9MvLQ78f8hASb6DlNrfhH8A4FvoGM3g/TmMDt/reHPGI40zk8LxLCD4GqmkhoAH+iai%0ATent21ZZyikrwqU1ccK4mFs8Owp0FN/492/iu8lfEEPplAKq+FIeTGouZDMqyG+wPzIYFemFjS+z%0AQsZEmszgqiowmQTzeC8yR04mE9y6HV6ImzdvYSdCRqPxGJMYUVSWFfEM6QgN6aKiBDOtiuylydww%0AYQ+GibS4byuW3T7fS7gfy2F6fbVxs+2dtrv7STqKbiJhd3zI83ulQfzP3olOa8LZKdJNtCGrq8kF%0A0YtF1AsKF1KIFC9cWqtwfoCztQDiTpILX6BVSO9b9EcYA2vYN5Em+cJoFG3CoR3xKzVxfJUlLwhV%0AYzBqwvNftBZNhLNSWPN8UdDE31pL0Odi4dAkKnCR/JYihIxyFFmjfYCKgBBBU6QxFO9DoYA23r9W%0Ae+LhMlpTtbZ5y2GqbevIqicAACAASURBVOJLai0Wb0b6i9kCTyNz8J1bN/HuF+4BAA4i1XRhNEUD%0AaaXo3NKfJN/+BH21bZtFTkmILi0IHE0nFngxPLXioFwr2HVTRNq59zhWQRmeHlTw+9vDr8AAGQ0y%0AyCCDDBLlShbC17/+dfzqr/4q3v/+9wMAfvAHfxC/+Iu/iM9//vOw1uLu3bv4/d//fYIUVkkiaVNe%0AC6dQzijJDn4H0uq9hI6SKdVCUV3mBoirZAx1x2gExJB8eOvYBPNeaK/LtBLAsgYpfsj7iHWWQXIa%0AOyL4SlqfUx4XMQLilVcfER3Fg9ceYjoN0RBp5VZQmAjW0lRfdbfWmESvcV1qVIXIowBCfLeMLIpa%0A2+7ODm7cDDDQzYMQQTSZTHD77m0AwMHBDYwSHUVdoaxYk2EDwNA2CedkuQN0z9JnN58g/5numuf2%0A5GdoN7fYJOTR/V3+vdlwVtleqygt1rfA16eUJk2c8mZ8PyWGtTIOX1gfBCnmxVbZgS5Lz6Z3yQk4%0AFOL+cCRXur+hBnbSZD21oTzDS8Y52ASbEK0E4GyyQlXg4wdgjEVpEywbHdDGUH5Dax1MtAqMdrRv%0A2ViYlGwYLX6ohjR5WBB7aPaUBNiQijQFizheh7ZYWHF/OvfeO6CJUNWz43OqRX42nUEnaztCqpPR%0AiKBYlW5eus3Smux8Ce+77v4arqObC9Qd26nnwtLzANVLScSGM29xGue+i+keWhus/kpxZOU6uTJk%0A9KM/+qP4wz/8Q/r7N37jN/CpT30KH/3oR/EHf/AH+NrXvoZPfepTV21+kEEGGWSQ77E8Nx/C17/+%0AdfzO7/wOAODDH/4wvvKVr2xcEKjKpQKF2gWFJWFn7Ezq0+pytE5YEOJ7wqfLQqGqYjx1y2UBc8/1%0AipU+iyPerF8utyv0Oi96HLWzRWspHvqll1+lspcXU6axTg6t0hjsxAzhSVVgXKbKZpryOowoNE7U%0AH1pTzYmdUU20Ewc39nH7VrAQbtwIn6PxCLsxtyBQV0cfQVmS00tmAUvthsufKqHVSoUn4eNeKkng%0AZ57fxWXfAzJLoIuNy8+8nc3PLfftZHbf2vZy33afFeJ4fHu+oEQ1Eawt4azuCU0U5kbuPM4cyene%0Ac1vp/ng4kXuhyJlMBoRSSEVRtQgC0AXr4UrZ5Zh8eMqXkDq7Ulwxj7KwodEathAoxFK1sNGn0ZqC%0AHdqCdz05ilUj/H9WGJxkxmhyHmutmCqjhcD9xS2OXbTWY9Emn47DNJLl+cMT1trjs7t54wAHMdBi%0AMqqJcQHI0QayQtKvzsMbnmvkeEvvVd84DQEB8ahQtjBdNLmLKMTXtkR+d3IxxcU8WFmjkYbGZn/C%0AlReEb33rW/jlX/5lHB8f4zOf+Qym0ylBRLdv3yb2vXVCTiPfQjp5+R3PIsmRHr8Tkw7v6UB1EtQC%0AKtZJSBNpXWqMRtEktpYKyzjfAmCWQzobvTw5l02KssigC3FNfc6kMPnFvntR4CY6uQ6PzvHSd0LJ%0Ay2995xXMZpH73loUEdoZlYm9tMTBJOYIjArsxiijwEkUzmvgmaE08dCUJeUT3Ll1E6NIQXFwsE+Q%0A0d7eXti3qijHoKoqppgQkQ+SJ0jpZTM3vA+JBVRO1st3LbwQ6XfdWRXSJMV3Nqt3cElHfvreyxPT%0AA+HIxSE/RJr0tHfvuRX4XnAeA8MHOWeToVq8XonxIzrE6wXTVYQ8hXSO8LNWnhLiPLhugXOMcrDz%0AXPNi5QREYQq6LmuXn6NSGlqnha0V16RhqNZr+Cg0J9JZ61BFDoqqbCgaqmkcJYUlbiVjgKZN96eF%0AVqnmtCeOowQpact5CMZ7UcvDoEzsqorrJKfraQzDz03riRJiOl3gzVhroYnO7hsHe7gXIdV33LtN%0AOQtGFN4BmMsoPU/nQDc+pFWlWV5RgEZ6l6ygu4DiSC8YQwuCV4qunylsWtgmzB/PTs5wdB6jBSeT%0AbdIQrrYgvO9978NnPvMZfPSjH8WDBw/wC7/wCxRpEC52izMPMsgggwzyn0qutCDcv38fP/uzPwsA%0AeO9734s7d+7gX//1XzGbzTAajfDmm2/i3r17G9shTnZtoWJIaKgGxKs3k95BKGAJdgAragogK0M5%0AKJUshLCpLAzG40iA1Xrie/dtC7oNwbsDbjx+XUFv0AtNiPBBmU/BfOaB8x0AzqfBLH3wxmN86zsP%0AwraLKWW7GgWMypRnEGsO1CV2oyN5py4xjjBYZcA1JYxCGeOyq8hxv7s7we1bIZT03t27GMVQ04P9%0APexGyyBZBZJ9cYmrXXjxGI5IWo+n8Ervhdbbo5ooJQjfZGx9p5C9rEAVG94I/2xikVXye0/4cDe4%0AIA+f3RIylLs5LjfqhVbI2rYWGrfn++qL+Ok4klRxPQh4VvWVtzTe+HYL+gMl49AVwSA+Hm9bqb0z%0ANBT6wv1k6z1VsGNL0TnPORnilqYaGFozXYdxjp21rSaNuNFWMBynxgwWZOkwbtBqh5ays1NwiTix%0AA+W6eGF4BkA5ZnuLa4uMILCCNM55UHjss+NQlex8OsMizl3KKBTlfQCBFYArPwrIKIcNul9C6KrJ%0AISOvREay94JIhe+3h6L7lpzKrXZEYXI+neN8Oov77mAbPf1KC8Jf/MVf4PHjx/j0pz+Nx48f4+nT%0Ap/j4xz+Ov/qrv8LP/dzP4a//+q/xkz/5kxvboQIazjF1g2Ps3UiqYygw/5B4QcWb5yiCg80/9iUs%0AiNenHTWYz5MZvBAvSglK5KCXjvvrvWBDXQM50M4CgiBATCmcxgI3jx4/BQC8/vARjuJgc5Yn0MJo%0A1NF8nsSFYVIVGBNMpAgmKkXiWWUCPTUATKI5e/PgBu7cjpFDN29iFPmJdncmGKeFoJSFaVZE6nRM%0A7bCNr98J8zjBVWFhN9nOMiooTLR6abv3EqIQ8FQHm10lS3ki9EVlb+kmOvKsjU5/ugtH3gRP/vkK%0AERcd0Z8sQipNhDTRCmqLTuVFxTdfTIby/dDZFv6DfQDpvAm7DwgqL5hMhS58IKk7jn0BRms4Ueiq%0AK97z4uucFUy2oIQ15UBcTczZZKg9uSAstIdx+ULgPUdpKfCkahWD0oVRVJwobdMOtLgYxwuX5deY%0AGFKtdXj85BmdI+H/e7u72InvVVmIgkw06LFC4RTTfRoH0IKbSs6PXE40K7cbP62oPz2dLXARlU7r%0AuiOwX660IHzkIx/B5z73Ofzt3/4tmqbBF7/4RXzgAx/Ar//6r+PFF1/ECy+8gJ//+Z+/StODDDLI%0AIINck1xpQdjd3cWXv/zlpe1f/epXL9XOogkrY6k9TJEcXmwhhNoIQUJcd9IykwZl4IUGlPQonUX4%0AJK52i1GdVmyDeay82TQtFincGUw+lQjCPCSkoDNu876oFoYlPC3JzitOi28dXorw0Hdefg0A8Orr%0Ab+LsfBaPUwSTjMqCoKK9SFw3qUvspBoHpUKdSMY0M5uO6pKYG2/EoiA3b97E7dt3AQD7B/soozVQ%0AVRUKI+oSgNy4YJGaDl9zzkqb911nJQIL4XiOd1JzprLKYCJFj05GIkl4hckNu3kjSvyfWxCyvyE6%0Ap88a8OIzA7TiJ0ff0DaZKwDWuLNWM8shjZ+8DgPXgNDMApuoWpTLrQI6nwZirL7zCsR3nxzYThGL%0AKDxbCxpMGpn6a5SDT+NAaSJN895Bxq8vHac13UqnNWnyAdmKY0HmocR9W6vYWgRgkmNawKus/XoY%0Am8ZKCxNTlYvCUfRRsqqNAppUL0E56q/zed53gsoS5UXhFGzK2vYMQTWCpM8K6/f0LOQHWfuEHLr7%0A+3u4fze8YzcOdlFHuFaLMW9EydcUZdi0LdroCE51Q2TugXMObaLaaBouU2qXLYTWIdVlwnTW4Pxi%0AHs8BQaa4Wq6VuiLxiagCMJSNzy+58h4cpcX0FpR4AwPG01ZIHDymAIrEFOwU6jqm3s8V3WAPcTdF%0AiBbDfv3Y8srKRgmnVApNdLo/OzrHN196GQDw4LXAU3R2MaNzFIbDQ0d1JSqexWpnlaF6yHVhCDKq%0ACoOJYCi9fz/4cFIE0f7BHnb3g6+gHtUoUmifEeAqfXQnfnHf0wB0fmlSNIq5bMLEtlwHOX0GzFRu%0AE5NO4t8RjKG0rxcwoeqY2+n4pBh0HguFUnb8BryIy6Wkb0RJ6Kf7Gb5JtJd/0LwAUVSPPFZn15R4%0AabxOzKAMg4S7nsamTHQSi4ZjyI1vD8NkYTvDDqlbEaGAs458QQGuEjxMPn8eChwyq5Vmf1E296Ro%0AG75krTUVoimMIQjHF8wem2CkoijIHVd5wCclTwFtgiWT4oDc70iB6M5Ci1Dz9JXJaRVKCu1m3id4%0AEAzWOr5/CZC+mC3QRuj3+OSMQukBlVFdAEBZaobJtCbou20tFrGyoyYlytC9do59c03LFeqyCEiI%0AexYX80XjCeYKSONm0GigrhhkkEEGGQTANVsITYJqCgcTtQFjOAXfeU68yJVwJnKg71mqN2h1JQVA%0Ag9jdnFEoRT3nlLzirGXtjN1N1K504oTTafFdni1EL1Akg9eYRozqwWsP8eRpIM66mIZtzvE1l0ZT%0AHHZdGqpnUEWncllo0jgKo+k66qqkUpY3b92kJLP9aBWMx2OUBdcqzhKaMsug803pDM5IWmTQ0hIt%0AQGzLaBj5bASURBBcUvSlFSK1bKlNp79Tn9OncCqvcu6uk3xkiO19USHZvv0WQt6HZcBK5mx4KmPI%0A+yrF90C2kSXgEaWByD2A0Po8liJObNMwfAS2prx3ZCEkcc5TrYK2bam0pgcoHyK7r0mB9twHDx5X%0AUrx4XnmyYsotgHivPMGOKbGtNIbvqnDGa6VQcE3OuIMLDMYIWrhLBRa8JyQAVlgOAlkuxDuYRAlo%0Aj0qUCve98xyx6KzHG2+G+iWtbXF+cQAgUF0AsYZIMOJhjEERa4dY5zCP80OyEMqyhI1WgW0btPEc%0Atm1FiVCejxJc2DoumrNolahrvV3QxLUuCInVEMahquKkXAh0QXtYen0dJ5OkAdjBnimRx1vCALVK%0ADKmWXA++KBDRFVzUCtMZm1vOp8I5PLGl+2idMMuVDKdcxsI9DBbRcXB6cYHXHgZ46F/+7f/F4XGg%0Asm6alNADxPkeo0qjLhNkVGAUoaKq5qLndaS5Dr+HQbW7M8Ht2zcBAC+8cB+3YvZxqoFclhXXM5bV%0AmJS8g2ICT9+9AFKcR5tMUOvIL1BVvCAkOCOBPkB4TkrnxqiMIOpOtP3Zx7z4yqRBiIl0M8+QXHii%0AcuBkBq/cr29RYQVkdTZ0ChmVffDoKg+BtTKGPncgKt/pkHweUrwHTQ6twKGbCD/YZk6JmWGBXubv%0AStfZWktsoC6A6HRN0reUoAsbaeeDT01O+PwMep8DDSbJpyTui2blKBXhKR2PHw+GzyQLqlQAk4/B%0AGAcZ1ZO4k6AcnE1QGY/5mKiMCiKrGWKtSTi997CCDTf5Aqx1FJp6MZtTJFIdV4GDg33sTSKj8HiM%0AO9HfsLu3j4vEWWYYqk7QWdu0tCA0TYOmbeL5rCjIk8JoOQqpsY4oyD39t14GyGiQQQYZZBAA120h%0ApHTrihNMXKadSqchO7eSeOlgzOAjsElLyWoNbEpeMRZFTOiq65I0XOssFjHkSIm2PHHHixq2UBkt%0AAICMwNMrjdOzUJ7vwcNH+Na3vwsAeO2NN9E0+XVoDYJ+qlKjjn0rC4aEUg3bujRsQYwq7KUEs4M9%0A4iS6dfMGJrHecVGmBCLDEUCKudgFpT5ZWMgiHJh/3zYW8xjXDM9RRIWJrLbKwMvylwRzcDQYOcG8%0AI2oC6cSGB5VpTPdZfuapHhKiWZZVbKddTGj7zPrlxLTlCDOGgXg7CDLjyCrByeOtMP39ksM3/MhY%0Aiyenq8V8FqCGtpnDRs3RpYRPn0NRnrRpJ6wwfh7k8C8KdswaDubw3sEtZDRg+kzbXG5ldXNIFAQE%0AzMVrtGZ4USu2EGm8Go2CHKyGHeXSek2UMgVbk1COSnO2raN9LVqUYGcrEJzLKbDFOHY2G61onCa+%0ApVDKPVpW3lJym7SQzmcNppFHSJ0Eq+Hp0REmMYpob3eXaCfu3LmD8Ti8x5wcWmbO9VSHom0YPmpb%0Ay9ZLeo7imqzzZEGFEbQeSgUGC2GQQQYZZJAo1+tUjppMLbLvnPfQ0vPUJxk8q5a+Zxonld1sCWdT%0ASqOI8axlAURfK4rWE+GeT1XZkFMpsDbpiTGSEHMF0oqa1uLJ04AhvvLKq3gYfQjWCi0qfmqlUIiQ%0At+TUqgr+nkLiKg2yEHbqCruxvN/ezgR7iaG0rgVdgMgAFpaXuCJ24mbaN19vwqmbxQLzWciXqKsR%0AxTUrod0nCbdC/E4+P9YsvTDopMi8j7zMat45n51PaKSUvJC3ziGWbPWIhPKVIh3a0pfRvy/3KCu3%0AuURUJ8N5PVmyzst+Ss0z+jwgOPCdI/qX1nrOItbRKlQG/FAcVNyu4LIqdeGQkkKR4ZkeRGmRXWwh%0AfEHCkUxWEYdVBjq5eP2aQ1hVyvSHeE7eIwVziHgHQWKoiRLGOAORCsQkffFv69jSdUozoV3hqG8O%0ATIrXxE/tPFFmaMXVBb0CvZttIqZToe20b7JCgsNb3DdiWQjXP29aqgcxb1qMJiEI5B2HhxjHaoX1%0AVJbSjOdtWiySf6hp0MTvrQhB5RQaHtBWZjXL+71GrnVBSKye5chiJFgQOV6c497zuO20jR2+Gpy6%0AL4EEnnwtKOLCa2gVXqSyrDAapRR5i9mM+xH25ZsoeW+cE1S35DzlSe7Rs0P8x0vfAQD8f//xbZyc%0AnsV2uf/p3SqNRh0n8LrQnGcg4SFiOzXYj6ylN28e4MZ+SDy7ceMG9gVbaVoQpPM4v3krvqdrTQuJ%0AA1wyVxcLLObB+bU72sGoDIO30sEMNjCRdTNNJMLEJmginVNxrRg5OanAqxPaYOeeEosPLxei80pM%0ApD3XFRa2RL3MD2FVRFK+CIgJb10UzdJ95H05Ykgcl+oZAwTnuNZSlJAXTl5y4lpRn9kDWie6EQWf%0AomsIDvSwdk59UVRHnHdKPTSlYUWscwmuTTCqolh+U8bJ3hlewB1DqgE+4vctdLgleCWsCGl8MGSm%0AACqy4zQHKKSeFaKLWgM2LZqS7iRFEymH1kW6GguK2oEiXmQ0kRUZ8LBRSbReLHIQtBAy50Hk1Uja%0AjATROPACk/StFkztYt0cj58dAgAevP4Gbt4KASFGJ/4qUDnapmkoUGAhFwRrIxcbxL1mpctrkU/i%0AHZQSK+kKGSCjQQYZZJBBAFy3hRA1z9o6Tsf2DsanmgOUdAevpUbOprSi1dlCmhNdZUdl3lMLUL0E%0Aizo6epwtcJYYDxPboWtFK4L5U7E2lExC6wss4kr9nVce4pVXQynMo+NjxEuF9ZQtz0ysRqFKKfRG%0AUbZvWRrUFddBAICdUYn9aBUc7B9QnsFkZ0wO5M6Fxw/prGMoxllHmqimUpiKNBXbWriksTuNcR1M%0A27KqYFJ9UtL0FFkIsAo2aiTOCmU9xZgbA3ZWCljHMY+8UhZF1IBTTLpQ3qC8h6QSkWyddDrinxf8%0A9ILGQMaxMi2D4nMIB7yUPkd0N/S1jyAwK+NJ9Qks9dm1LWwTtEFiA5Z9h6PjvICdtBaaOvWhZUei%0AgLs8I3gyClTAWTkklpCtULA+p49xziKFszpryfkJZRmWsyljH1Q7QUJqsCKFWTjuU9CCk7kH2kOb%0AdP3MmJveJWM0U9h4dgiXRhO85LxHGduokicZHqUgtJOSoCtDY0kAcR7Ekuoc2MHsOCQ0A68FypxC%0ATR8/foJZhGJLk8a7ofoyTkCDVliIubWY7ok0izn93HuX/7ZCrteHkMwnD7QpltdzGnZXvDDjeJvv%0A/JpEdT4ZWwT4BsJbmBh9VBYekeKHsL5gkgrqBmpWUT9TTLO1LU6m4cE9fPQURyeB1XTR5qhMesF4%0AgpaLg2Z/QmFosdqJ+QS7OyNMYmTRZDKhPIOqrKhOcv9dUIT5a+EXaZuWIJpU+aksNUyEgSwWVPva%0AeU2dd6qA7eDJYVbhBSgH+RlbBsIikGA52j8KwXUK0Albhl3az7k2m+TT91ZE2STG1d6uhIvKJ+n4%0AO2PhObbWR5Utv8sFIU3ySobX0CLgYK1INqIXvhUvv1RGuDuyYJMV188XGD+0yYtNCbSGYAUBd2TV%0AmjlTjJMK4em+JHcDPARO7YkqRoML7hCCo01GJ+KcXMxScxztJBPz0iQd6rqxH4dTWdJJeOEzOhTl%0AAULFRO3SODaoigTdpIY92qj8FcqL4kScb5TupXE0zGE085SFx7wMJUmXFl2nAkE/Z6dnOD8Pc0VS%0AgApTZM+UfEVtS5CntRY+JZ6JBD1e7IVvxtvAibVBBshokEEGGWQQANedhxBXvbmzaMhc85QxWThh%0A24oMxa6NEMSttxCUAhfRaMmhp/0MVWJKLB32xlEzjlVs/gd779Iz2XKVDT4rIvbeme+tLudmHwwG%0AoUPT0uGDprsHIDHAEpLlCTCwBwghI2YgJiAZZHmCGCCER5Y8MgIsy0gIjzwAmV/QZuAB7W5aNDS2%0APx/b51pVb72XzL3j0oOIdYnMrDrns9Vd1qeMQb1ZO3fuS+zYEWs961nP2qZsuL4QM4GIxDO4aVzw%0Ay+srfO/NhwCAb/7X7+LycV31u0AyabCI5SjGwQjaGbmK1Tji7JTzDFopvLM17jbRrLOzU+EvTzvM%0AImFoGIkKEuVLVQzd3GyxNGYVq8EGPyp85ANKg4/gs2Zw+gBidUzmgJOBa4jgAgcxtV4vW5Mxxl6O%0AwjaDfGTONOevjCeQUuys/WSkF3jfaIxsGRHOyWdnyoJ2kJoUqek9AOHcd4wltbJZR7/kbNg5yZiG%0A5nu29Jal8xbEMyj7Fl3JvfBcTvuek1yxgf5gCBHF1FfoWF97PYVqcRrJC4GjpAMdZBop5peUxSsi%0AVqgsDmQscglye2qqAxUGVO+FCQpegtlWQC+jGC9C/7rm0Qao9E0uTrKLQU7E6ZhtRF49mZSSPMdc%0AikC8yeTpMBHCo2Aw5XGZnhThFO4WKLIYT0jJDdc3t3j77RpgZjVU73xXe4XH9LydNVM5Z8HUycBT%0ATIRxBAHVSk5QpdAnt2cbQ+B07JSM3C6gCWYOMJ0J0XAxLqq4Qdm+CXIOpbChFQyvbAOu0esow9Es%0APztb13Mvs748c6y/WzIhty7LZuF63CRmv/3aW/j2d2st6cdX1/J9gs4HQ/AY2sQtyWiBMAZOTPNY%0ANQnTk9WIc14Q2iJwcbrCWaOordcTxqmxTLxhQNkYSufCau/Iu0EenitXNbzMh1FYGy4MGFetD4cB%0A1DBkP4zyQsPg+0lYDUU0OauiascJQkrJYOxWOwZSDxpQqMVKJQjeXrRmLhEMK4cZO9Gw8QoOMYcC%0ADixI6GMT/Xa+HpVM6OQazGJVZIFaUJKZVNvvRDY6RiMJkYTybPWGkujXpA4y0gmmgHu30w4yaqjK%0AADLY8w50pL/XiYTjaHZBMDsrjAQvE3spWRZzGWxOVUYLmTHqtICSSx7keiOAcpH3lZzTwKLZRw0g%0AB+c0xsJKEN5MFTkXMcBGGZAZw9AM0aQJbbmQQKksbVGcJuZ5I9GfCxQPplqUB4AsRLTTd/y/GCMe%0ANTmb00ZFnaZVl9DHC8ISF6NPVMwx23xWzGeyY3vXYD7cjpDRsR3bsR3bsQF4xh5CL0a2z8RoTlbb%0A2Rb14K8LVBlTk3tABarR3n5DRVQAyROcb+J3PsEJFxmYWpR/3az3OAYpZbekKIGyUiB1Vbkk5ltv%0AP8DDttLHmIwEgd6zcyTSDN6k6IuyYwiYmqW+HkdRSjxp0NB6vcI4Vf5/CMNBwTpHNunJeltanIP3%0AnaaVbB+mei4/jFrLAEAYOJCYJcDovO8s+/oE0EVsLQQhcIy5Rus+Wy4/B4IBhWAYGkkxwnLdyT5/%0AI+kAsBVvr4IhCL3/7LScIu+bs0YrSzE4SNHrVA/BwCiA8RAWAwmpeqjUnM4q1lgVLBtkZBhHVkW1%0A9wqsJ8iWM3XeUP2boWKfqqkfUzIJTfvHsturV2S57u18JpBqYRvtKgMDtXfKQZO1MgpKatNPTvru%0AOtcl7PV/d+/PXLO4vzZvpOh4q8kXACoTiWujDOJsEGJjHM0+IXv15CKjCQ0idlDP1BOgRAqVvKiQ%0A0s59ZBKo0fZhSlk8hLOTigScrNaiakxE3fPiezoEANXEXoWJhe9RFPp7Wjt6CMd2bMd2bMcG4Jl7%0ACPxBBbSoWLqiWiTWhygdbqbfS3MaZ2CqmC0bWHzh7H6EkuE846VAHlrJudKCy46QqHoQt0tG5OzS%0ATHhwWcXrvvWdKkvxzddew+NWCnNeYucZMCV0CAEDY/bMkXaaqXyymnDevIG7Z6e402ocnLe4wel6%0AwqqV1QxDkALfzpH5rGnvErhzg+CbtRxf8xBOVgihHs95lf7OHFQOTrjR1pHLxeDB1moUzrYz1Z9c%0AZ6nwwUTXveRuOxXlNKZY4ztL04tflqXn26vSWWepH2yGVyribiWh5JaJa4T52GmoUtD6c/EQuqpV%0ABvM21rnQYJdFaKXi6eSk0tXL0nk1/fhufd3RS43nKXIKxjMTbyJKDkkuGnupHkLs9q2SKqZfTZdZ%0Ajju/V9qVWjbVO9LaGETGOjd2J3uKYUBo73yKi3jvLmfJVbBxnEMekr1UrXpnPEHtHgQiJOMVShUz%0AiaWReH0x+a4PuNqhJ+13E7k02demhGxRb8EJQYF/0c9aKSU8fFhrpKybl35+fopp0volcs/Uy9GI%0AR8qeZ+E7r/OAl+z0fY/+UPuhgIwAdaXsgO/3JYkKdXxp07XyABoDF9AXhYxAiXOmSqwjBK3aotIK%0AbdIOU4BrQd5tIVw9bDDRbcK3X38LAPDN174HAHjr0ZXkL+QEeWu8UxbRGAKGdh1j+zsNTkplXpyu%0AcNECyXfPT3BxVj+fNk31k9WIcTTJWnLpTvIFqjQHs0u4WIgHQ0PZJNU58kCb8OE5bb5oaUGqPcof%0ApecN+0Q12ZUJmNsSMAAAIABJREFU5sgBmfn0ej7mfcdl1iQmQAOTVLARTnVWfn5jVhSrv581qQ7Y%0ADw53QCRp8Np5J1o0MSeBLnhBrYlH+xMlkUJe3HK2Crga5LMT8Ha7MQqkOglst02OYJ71hc5ZdfAN%0Am4g56yn3bj+JRIkz8g08eSYt3pIzYsdk6ifdnFJ3DZaRpP3rusm/buvzG1R/SGFQZr+F4ATiHIYg%0A5AoQkLMuxrrg6SKgX+nCf6gpMNShlx20VRcrNhg5IE7yjk5DkHyCDMLQ+irwOE865lPRRaeAg7oc%0A3GaoqH3v0CnZWiXam5sKOz961Ipn3Twv2mQ2v6gQSZ0IMomJPJ6zmUsdeYxj00iaznVOeEo7QkbH%0AdmzHdmzHBuCZewj1by5q6RVYkbpsXDO1DMhYkLwIl2K8AjiDFbVtJqhEhcDGSXHmd0VpjifNQ5hW%0AAVNTFPWrNV5/UAtqf+/1N/Dad6o0xdsPa0BosyRhxFEpytl3TnIPvHdCMZ0aDXY1eJy2ymcX6xXu%0AnNbzXZyucN5Ku520v9M0Ini2rNTqB5xYuN6P8tnKfTB8FIZBrYgQNONarFi1Qmr1uQMBf+fFW2Ba%0A3bIsiKzJjyLE7mLT7YvCJGz1UqklQAFgHIIUHE9RA7MWfuDPKUblupMy/gTCIoUinVMpBKJBTLmc%0AC6jxCYspt8h9Eo0HUC3gnhCQbY2MUirfG0BKs1AFb66v5DO3lAtubxq8OG9VFK1kVZeNCgOw2uUc%0Ao4rfARBeJdnxr4FvyXrOWX63GE39zkNIuo2fE7LWTnDOq7XPfekU4iX0+QDMDeDxOowqx3C6XuO0%0AwaAdISIM4hlwELcmkygsI83CZ7xpB11QDTon4m42w5l5+p7QETsSB/wBhPYcOM6ckSWPwVv4qPRe%0AiHgqUnGuqPijueqaL1P7/vqmyllsNhvZRsayr6lZ7ZqNUyX3X0jnIBowDFXaZpieA0HJM09qz3RB%0AsI+x13jRb3t4iBcNfbDqIGrt3zpJ9q499Og1VZ6PqmsAkEkGejbknLEVgDmnM8SlxgveeusB3nlQ%0AC19sWiEMW3MZRQddcCpvHXxBI+3oX6d1lFfTgHWDj1bTgLExjob2UgWjQ2RlvntpZnvv+lmTdJSd%0AsSyLLA7CdS8Q7NEegZwDBaMz1SYQmay2W53Mc0Zqn4vhzltWCGv2oBSMgReEQdUcl0VgKX4uQwgy%0A6eSU5KYcEYghQa/P2bKtZHJwJA+41vPdyW8xkBFKBkkyWUHiqYAXhJzFbKGShZETl1n64ub6SvrI%0A9sNtq6k9z4vmb+QsPHOBe4ouDnM00hbFyMabscCLWUrJPFMjYx4jZinD2O7NsLfspOqdMwmPSSZH%0A3uaDkSg3MQYU1R4L7RmErYP3dRG8vd1g0+JC0zgJXBM8iTQFB/qKCwL3UtTyuDAyFzK2jRZWNhBw%0A926aK7ZSGlxTOTqnMi5ecxaCfT843gBl/aAYSJHMe2POKrAl2YJF9n2sY2a73cp7wNpm9f76GMqu%0A9HwuxhDDADdU3TN/8vxToTZuR8jo2I7t2I7t2AD8kEBGpQA5GyvbWBn60ZQZ7wxgXtM8ihR49+Bb%0AKxJINbdqAkxwYD0uFA+gBDle3ejg2+fRjbhp9QDefOsKDx818bpWdjPnAs3p73X02R0dfUBocAXH%0AisbB4/SkQkLn56c4b3UNLk5PcdqgIrZSnAkkY89Dah6C8wKPMIwwLwlbKayRpI+XGMUS4YJFKSls%0AgVKMh0DiIdSiHS0oKgygWazbnBLmJumRY5RgGvfJOAYMhn3CQUrvvYGEkrBy+HvrITiv1qmVBJka%0A/DaOk/QDEMTuzSW30pCAp8Hwus3AUpNTPlvZiATON0idN8GQ0bIs2G6rNfz48SVum7KlWOSAWMjL%0AnFSwzASCN/NWfsMlZpfU78tF1LO+KiYondG9SpJDoVn24pnYAD+RBDKDdwieoQt9ftyv0zjsqOiy%0AB5Q107rosxevwTusH9UaIdM0CGS4Xq2w5jwbkTAdILarVwu4iv+3U7DicM6dV8SqxVU0U4O4u5IX%0AVCDeVnCE7Nnz8Fg1L50r3xKikNsqpMiZ+lqtw5GlxrRjkbKwKuNBIT7rsQPA9fUNbpsCKgtYAtVL%0AzaJgqvfBJ0u5iFhlogG0qh4Cnb6gRSCe0n5IFgQDDBnXThFCwK4CxGnslnwAjwxOpgrIVqG0/eVC%0AHQSnKfYgKWpTQADTTdGkZ8soTJ1MJDDAdp476iGANkh0QMjLY+qyBk/wLXbAoYAwOEyNSnp2eoLz%0AFkNYr0cMpiYywC+d3jUEFw3wTBv1A27bdS4zTy6LTEBzjMqSiFHuifdd4iKTeeygBI0XpJSM68rs%0AFCPjkJIU9VjmudNlAYBpHAUGI9IXcwiKMxNMXKO95J4Azy78OHYJbwxjlLyS3xeGuFBUEoMG0cZB%0AVte9eH25tH8UtkqpGLpmkr82US4nXRDmtiBsNre4vr5ux9C+3ErREz1GXUga1LTlBaFgaRP3nKJZ%0AuJPIxmdooh/r8+SsTJaci8JLO7DDbrP4NyyLSFEpMXBqdb5mMI2jbIehyvLiY5dc7xxufYNEbpws%0A+OvVJAWgmGpdjSFl06QGDSckGY9cvdCs3+15cf/sLPjynmoMQowSB3jWQ/KQd3DkZ5czomMqKiSx%0AsRAkRlCPy9BuuwYycx5U30uvRllk1zc3uL2t46fc7SF1ZTip/IssOrlWzwMq1OYay4iGU5OA+eR2%0AhIyO7diO7diODcAzDyrXVtkbDK8AGn1/t1/qKtyZL9AVlz2BVCYAJ3I+rburjJKaeFXd1dw8hYIB%0AVvJhaK5tCF4JD8ajMX6Mruo7CTtsMTBjZRiCuIVnJyciUzGOo0Iepp6rNjJMJj3fvI24aQyWLXsF%0A84wNW+wpKnwQE+YtB7LYol8E4phN0lSx11GsAJxJmhImWJEA2TLPCkG165+3WwwmqY7hgXEIWBpU%0A4sgJBMPUCQ/C0Fz4lHMnAMYBeAngh4CStYiPkyDljiDdDue+QpjNuo2L8QDKngQFoNZ9yhlJat/O%0A4iHFJZrax8ocSsabsJ/Zc+D+i1l/Ny+zBKhTyuINFNJiMdlAQxygtc8rG0+Om61fUfgCW3NmHDOU%0AxImdKaUO4ituvw9twSJuiTIS104w0OFmiVgiJ4jVv6fjpPBKSWIBpwJhA+lIJFikqq8O8LRmsAjS%0AYHNN+GzeQhuvyWV4x+y3rMl6BhWwInPcHOn7a/Ida/7IDulis91KAZ0lLsLUqs+Jn6OeQ6RYiinw%0A4wM8K1OGlYpRPqU90wWB2Rk1E1OxRzOdmz61nWu+l6EAKJnLqmsyZDBCH4HbmVn1RShoC0JmyCgI%0AZJSKw7Sui8o4KbWzWHDOrE9OmEVeWUJEgmazrO7JesL9e3cAAHfv3RGq6Xo1IQxcM1dppMUMAvsy%0A3TTK2ptvP5REF0loMolHOWdhai1LxLbBQ1sDEwk0tlV1xZizuP92ErMv/MDZyWbgFqOuKeswVP67%0A9k9L/vNeK3Q5p1g2mZeSqaspyovkiFAa1GT3TVzxiEhhN+9QuOhLUZlhu0gwfdZmERdDx9SMY42P%0ApBSxzPy7bZd4JnEaWRBI+nW73Ro1Sy2ons3iIQtRTIL355xk8iNXlNZmZkSbRS3gKUETNg/oJRVj%0A2TgizXb1Tqv5McvIedFkqjEW814JHZXPoXWWa1EsyHYLKW433G8NT1+tTEKcJnxZOWlFAMkklSlM%0AZMXzC2F3rpY+Ana0iqCT5CAMuyKsr43LEoN0IK3KZmmnPEahsxVRMVCckSZv3282G1zfVJjxdrPF%0AyUqfF8+VuVu0tR8YiqIwwU0VfivDCd7LdH+EjI7t2I7t2I4NwPfpIfz93/89vvzlL8v/v/71r+PV%0AV1/Fzc0NTk6qBf1Hf/RHePXVV596nE4xUqwIiGWBUnYCQa3JwpihuQl23wG5BYW5VZjGblPPQuEl%0AgnSJq1Y6lQEgLggwYmoSEsPoxWrRXABjdpC62p5IEmCIigSY2UI+Xa9wp6Wpr6cJo7G+bBlBPTQf%0AywmL4ubmCm++2ZLm3nh7r55vRdT0+rogZvMMNptZtjFzaF40qLykjNu2fbvd7mnqA4YZAoVuHLDn%0AEjsCwHCOdyqbMXgJ/hYicE1TZjcRtOiNyxpUy0SaAxA5GDtoTeVs6wEo1FSSSTMyGGARGEyZQ7X2%0Asco/8F+Fl5J4AvM8CwtrWaIwh/j7DPUW5nnuIKXdADxRMawfb2pgq/VJRl2TjXRfsnjCVUqBNbS0%0AKJBJITBJZf4gc8jWkZDWobZk7HA9uMA5eZEgr2UDVVabPoMNtt21zSmZpDEvOTvBOXmv1AElZR6S%0A4jK9Q2ByB0whJPb+HMz7CrWaA+/rvXgLg09Ykv1dOyyp1pf0hnURgN5DEMZRbTFGbPi93G5FAdk5%0ABy1YpO+xqu/oeb0fMAxSzATvZbr/vhaEj370o/joRz8KAPjnf/5n/OM//iP+/d//HX/2Z3+Gn/qp%0An/p+Dnlsx3Zsx3Zsz7j9wDGEz372s/j0pz+NP/iDP/g+fs0AqOraPzX0sxPEtdvIKKbWKlFKMQXa%0AKtyZC4auJVYPAaVhztw1FCQOQQgYxuYhDIOx2vevmUjLMJJTFcRgAlZsTa+GEauGfztL+TPH7YOA%0AdY/tdsbcqKKPH1/h8eOaOV2tSRuTQSvIbsXL6pFySoicHbnRuMO2ZV9Xi1XpisT0z1ykbJ9cmbEg%0AyVhZrn1nLr1i0+z9kGKvBMCbQLk8JSOPwK2TPDApp70yplIelUdgROigVjQVHWAaYE5CMc1J8fu0%0AWOqnxhtm4wlwPCF34n6MoRfxMkBFMXIYwUJbFpFNyyGIKkvOKjvSkyqcbJJKZEYN1xsPQMplmMBB%0A/R2PXR1L3I22j6UsJdpvDD2S3zehuxZC9hx7UUroEILGYXLS15zHXVIuKZmwYfb7xM3Ka2AP00up%0AS1tdrMfy9X7UYi/G0ldCiGQ8eZJYSvAOjjPVu+so2llm3tolouw23pxyNnG8LdJaZT7s3jItcAwB%0A6i047xGCKhiX/6+Dyv/yL/+C97///XjhhRcAAJ/5zGfw4MED/ORP/iQ++clPYrVaPfX3kndCmvJf%0Am84OHEDNVBB2oBkyEE/lCvFkPkEqg0h5xyL71odiE7d4EDuUwjkHLPnsdJGgAecXNWns7OIMYWR1%0A0P17c0ZOiRxMICxjaDe+bvDT2dkpThvUFoI3mjswCTf8JirP+OrxtWETKRvGUxbIR7VskkyOznlx%0A7VOMwvVneV94B7R789GpTHXOmkw2qeaMZadkswgwNNbpuhAvjJrE40l56JVxZJLw+Hf7XdwF1e1C%0AamsZS2A2J8g0YJLtar6IJSn0Qc5ikvRSiogcHGYGkamBvJ23yuoyWk0pLp3sde1LXXSC9ygM5xRT%0AhjPqpMuL5+CdjHPaYdbBLMbcf4d0qMjAKvJt2WFeya960FYVlHnSDQYy8moEEcBTqOo07dSfzvuf%0AU4qiGCwBcZObFIsqtS4mR4KfXae+SgQSY07fpSp5Ye+i9hWzc4iSLtAEUUPmgqyuGPls7+GpwX02%0AiRNGKtwuCGbRVUMKaiUKQyzJWLq+usHZugaH60JkjZ/dDzr+yTk4Fm2zE9JT2g8UVP7Sl76EX//1%0AXwcA/NZv/RY+8YlP4Itf/CKICF/84hd/kEMf27Ed27Ed2//P7QfyEL761a/iU5/6FADgV37lV2T7%0Ahz70IfzDP/zDu5+cOc1ehcf6Yt/6/9LRS1sjDUZW83Qt+wrYUGazrXkFBBHCq25uC8ZBRe8Q277Z%0AoXDBlkI45YI1F2eSUWs9hF2LpZ5Di4V4VySYfNJUVE/P1pjWDTKCWqyVbsjHVRjk6qrS0R4+vBQP%0AYVmisaiMJc7WNjVvBzXvQYqEO4dxaAF0Om/nLZqTsNhSoHpPhwOM6s/bwjG2dB//YiQnKfj11vTY%0Aku16ILOyt3qLwlKmj9ngr/USjBdT1GLjQwwhiGykeKMpCxwGpxgfGQtLA8nqIWRTmjKamgMxLiIE%0AKA+0aP85eHX5cxYBPVZfJTgULqfo+n63zql87p5T+yv/aN8Ahrpo5RzMs61Qiu23No6l+JESH+C8%0AvEvFmMAKGZUOfkwmyK91Ihyc2wnAZwO/PBFSbuPA5A045zQ73e5J9njcTyqq55yOBV8gJW8ZLrVj%0A3zlIgS1fIOdLFvw2UOXOWfkLkZ2xgnesSLvd3Ap8tF6vunEoXq3dYkgJzgTND3nZu+37XhBef/11%0AnJ6eYhxHlFLw27/92/jMZz6Di4sLfPWrX8Urr7zyrsdg5sTexPKEpnAZTxgerD1Ua7iy5EGy0wsA%0AdoWC+b2NJyj2un8piq0WqE7O+fk5pqa5Qnt77k6YPWSiRUKakukQZBIk6uERwfrNBMTsg2VZJEGK%0AUGSBDWHsGDX1r7JMhmEwA3pfGTbnjGFoC80cpZCNfYltP1noiDFrAmTCtwVOGMcNRIL1um40Fx3w%0AHVahk5VsstAHeZOrwS+BM/EEk4xlJjZyJLpG9jJcMpMKLxjJJsL1f7kfbJJbB4+I/IVKV2S9HPl3%0Ad9Hl/lPNmtLxz7V4z4GJr5Sukpp+YVg5co3m3nbqc0symukLxtB90HgEkTNxAx27DHemkiES1Baq%0AJdfBR1oQpuX/JKuW2/cRN6lVXcxkaccSdvD7AwZoP9z0qSgEhYPbJP5FO9dV7AnrPduKc/17vm90%0A8Xszb1U5NxeNb3TLmjD+TEzHqZGUU5R382nt+14Q3nzzTdy/fx9A7byPfexj+PjHP471eo2XXnoJ%0Av//7v//9HvrYju3Yju3YnkH7vheEV199FX/5l38p///IRz6Cj3zkI/9Nx1DhNlMWzlo0O7CEcm35%0AgwcXjyAiUG6BYJj6la7lHjgIZATDLu7W9OK0Bq0wcgpSI3bHSFitKix1//49nLXyliKomXZT3ttn%0AKpLNWan19ZrXTdBuPY7KrQ4amAvei5XF7vPmdoPYrAVkDTaGcdCShHB7XPZxnLDmLOtxUo170pJ7%0A1qsQXfZbtU7meYNtU3utchR9oDSlhNhZb80aKrtbWvBZXD5bTKQfC8VsB5plac/BcFQhGSDKIc/6%0APRVx/f0Q4Bpsh+DEQ+hYSFL7V1VSnU/wUg6y/o0xKryCXXiEM6qTBEqldKWBT2woz1rA1mq2nXgQ%0ANDnoCJQuR+QQhGfzQ0QtF07G0jSNAo2GELRAzqDEB/VeSDLZY0xKhFBqko2CyvYOUjQetATJHWlg%0AP+sztV6f1jRRz8w519n/aslbyI2vTc/nnFOGV4GSH7gORyGjzqtKxp6yssGKzlOqLFCkaBC1MDdQ%0AGWf7Xg9JydObmxtcPq5FuO7cuyNIgB1v0odZZT0DQRhQiDPeS8j4mUpXMPwyDIMyUpS5dsCFU9BI%0A/xrohxg+GlRmlrS6FNEov9PCKdS5zRlclIQZEgU5sTtPmJp64L2793B+ftqu38nvBU6Fqms6R6LQ%0AOjjSYjhNF2kaBpW28EESugDSKlezSlCoV6hUwuq26wNfNz0khqWmacI4tm1BE/Scc3A77INSCmJq%0AMYRVRJw52eoW1zf1t7fX15p4xYVwLJUya/WwbF54XRAgb3EkGJaRB2V9MWVdzwpb2Kdvi5PszpTO%0ADwhNy2V1cob1eZUCHtdrOJGxCCYpqI0DInHBXQ4yIAuUMeNaUp2LDr7FmHyyyYp6QSknebkXUUuF%0AwdOTmTNtIRcLnfXXKHtI5bbDUAq3KrGsij8CXwubJoh8eBgGTG0ROFmfCBsuhKB4Onf7zqScuQoe%0AZUAgQ8OsskymDiZRg0lv30K57fsEZFbzJKOS3HZNpWgMyRTQcUTCgKuzhkJQ2pfGKOWYHYqMR4mf%0AkKkXbaTmQwb80jSOUOCEfafntXDPLhTVNVJ4cbPZ4PFlpZQvyyJyNha6EsiIVHbDEUCNvZmXDXw5%0AdKK+/UAso2M7tmM7tmP776c9Uw/BB2P1mfKPlkeszYZh9C+7ZQSTNm+YQ0qctsE6h/1jATBlOC03%0AXdkCTiyqaVpLUJnvA0vurtkmusjZSGvNDpys5iC67JYdbssBHgo2VgkCvScrcyElDr3CZJqkloyH%0AhO53upGtGq3VDEdIgtsRAifOuFu56lnYKyYQuBNgBZrlJbIKMAE4/ZxTEugmk0Jgti+DqVVtoQKg%0AQnMjF8tZTRia1euHASS5DuohqLmY2dls8BFDUYBniYVY790HFcdzzhnPVGGeUoqokkpQuZiSpSmb%0AMaaXIaPG0qJg4DOzLZUDNQ6KHfUmkgqnJ+FbN/lnziSNLTEjLOrVhNIH7gFj6aN/m3ZN35rfofBk%0AT3wwY97Abu0MB4Ouh1ox/2aQkBhg8gKcOY4G5fvjaFBdmUNa66GyBXmbQkYFzvE4tddpvEax3smQ%0AChRetjXZ+X1dYjTFlBaMUzuHI4HPNGCeJHDvkeBa4TEsN1qL/int6CEc27Ed27EdG4Bn7CGsporv%0A2upZrpN8MLgelB5ZJDgcQCIxARApBVPrBLAolPKMq6iCwZ6ZuukyKPceAhnOckYWa/ns9ExKXXJG%0A9ry9BqznIUFKwMojsFU7GtqpSGmbTNWcs4qecVm8pHzxEIKxmNSD6rjhQmc09M9QtOoccSco1lu3%0AtO+dQxhUxoAtQ++8yBMzHp9zlvyFnItW9jKcfAlsIotERbWQnFx7sDi18Rzl2ownkIf6OaCIp+Zb%0Av56en2HVRANXZ2cYWlzFT5OOMT/Ica31yiabd07iIkSzxEMGI1dBbKUlD9+CrX7wSIWz5fWaRdAt%0AZhG366vPqfdaZAyTXI9zztQOcZo7USA03k6uJCn110p67HqejozUeAgSe1qNM1bNy/LGA+L3KwR1%0ALbzXPJ5csqHH8nlLJ5mupUCNlIqJoYiNTfsW/W7rvj9A0S3IGlsg85aS/r6j8Bb9nnN5VKaD4PlV%0Acknk1pMr4i04K28N89fGLKznwefmkgBJrz2mJDUyNtstVid1HAdSKXip4JcjXMtjGVzGWFptkc0l%0AyN0c7DvbnumCcNrSscdhRGDGUSAIQgFIYMbBqC5K6v7U85qJi1a4fUYB9QONbMDOyS5S+IOj856K%0A1G2gnEAtuLmaMs5OapByvaqB5seX2uGOqHsBFRJxoi8/tsloCqPUA8hZcyhKzqKSyUyflJJRiYzy%0AmUhhogq76QTCf0X5sxQzUfQcb+kzCaSqdMU8L7i6qnVwHz58KPUXLh9VBsSjdx7g8aOHAIA4z1iW%0AVlM5xz0Y0HsnC+IYgjBZVqtJyomSI/OCKZgmk4IjeUlHFIytjsTYJv6TiwusmiTIuF4h8MQ2TRJA%0AJT/Is9FJO0kxkQhSLrtzCmcwC8t7kOQs+C5YjZZgVRdStP5kLaOIRWouZDM2SeCsEDRgLJNZgSjc%0AEu3kOuwUpFnmWZKbclbdHxeCvG+cT3B+dobnn3sOAHDn4o6oFjM5AaiMKq6zcXlZn/ntzbXIeczz%0AVu4plSTsLX4/QGQmfr2PmHIPD4F3N0bbgVZrA+xDqk9sXSLCfjso3VFUT4sNmEzK7vPkzGfl/Tvn%0AVH/LML3UriGzCChUo/OVsv9SydKvm+1GEiHr+OgXBJSsBaKI4Digv72GLVXxpHaEjI7t2I7t2I4N%0AwDP2EKyI2ZPkCg6FfvU7K141qLdgXFt122zqtqVoknEbCbzievYJkY07ltDo5BhCwqpZPlNTQLVX%0AuZtRScZSl7R/zvb0Sq+0rmt17XtrxtIVU7KBxH4/vSer2kntd8nsb+QEjAvFfPLtZsZmqzkQV9fV%0AQ6hSGXX/qeVmnF8kEdXLOYsVvWQIBVUpigUOG7n/sVFwT9YrQ+cdBLoI7DUa+KXEItdZCFhzcJf7%0AdRwFPnI+gCQAHeCad+bCIEQCjvI5FzUHIChF05ciXliSZ+c1J8EIE9Yxrc/Xemr1ASmFNaak8WxS%0ASCiaYLVQGHdkHET+ofMcGxQTo8oYgIQyOoSAcVQqKVA9galBn+OklfrIB4Uoncea4ap2n+NqQprZ%0Aer3F1XWVVbnZ3EruxeXjOmbI1GQgU/LTll7NT3IHntDeq8pBR1YxGcO2FWOxd0H89rejc9pjG2FG%0AqSlBun/Wl9GerSNHoOy+vwoB56IKAfM8G/jVsAb42s0YHQcvQe55vkXezaQ+0J7pgjA2adbRe4TO%0A7VJNEYP4GCVFlqMYhVnkkCRe4EkHsa4zBO09uyCY2sCmv/hheQeBsHwgcXO3yyVOL2qm9snZeTtX%0AkJdy94D8kgfvZQFZ8ws4jvKiRMvPzposJDK2xk2u3ymeLmctRSUteFBmknhEzrNcWsoRt5s6MTME%0AtJ2jFMsBEfzQEujWp3j5R38CAHB6fiHPabOpv3v04CHuPv8OAOD65hrvvF0L9lxdXWG7refg8pDz%0AZoPYIKUlJdze1PNd3W7xuF3HNI04b9pRJyecVxHkBcwlAczrR0Zs9+waHDKsJoGJwjgoTDKM8L5p%0AR4VBxpVAZsmLclYv/0CysKUGcQ1jkHhTThFL4AXMy6JhMXlm7MxRF52UbW6JyoqzpIc1IkBOYZec%0AuziNjmPFwh0nbjqShdLKlbC9sZkXvP2wQX9XNzJwcgFUCsQwdXiRdE7eXZDH6vS89f2JjLfrq8qh%0Af/joEkuTa3fOSX1yH/RFPwQZHVJsld7aYZbZWMnTF4veYLRaP4c1uszCYMIURBo38D4rxOkKHL+n%0APAdlXYi689mrknvWGETJGnu6vd0IfDyNg8LoicdMwWkb83fO1zg5ablZtNWF6SntCBkd27Ed27Ed%0AG4BnDRkZfndfsq+2AkCBGwhvPTBziMh4C0kkC3yYVGRNYzRmKdbgVilFcgBKgcgmKGND9w3ZCXyU%0A8oh7994HADg7f77uS99EzNXqrYVwOJtR2TkgwjCyLEDzkAYvHoRlGYGMAKBeOSK7LMF4mkULgJQU%0ARd6Pax1YD2Keo1gZjy4vsWnWOwdSx2nCxZ07AIBYCHPLvnxweY1vfuctAMDjqxvcNkYRi+3N8yzS%0AH4BmKNfHnKLkAAAgAElEQVTi6hwgbfCKG0GjCg8yU6ekBTcNgrhdNlg4874d8/RkpXkfRa2oDEiZ%0AzXFdPa8whBrcRYWJPMNELmjNCR86C7gdFt5x4C6IFRZLFtVRFXkL8rx80ON6HxA8H8MbBlT7XfQC%0A4ezWBpAs6XbP3muuQyomf8GwhQDsWdbeeWFJZOcwt/vcRmBpXqHAS/mhVAvoQSmS95SIhPywbmN4%0APQ7iIVTZEYXMrKQFAEzTCYjqs91uN7htBZ1s3kwYg0Cp3HY9BOs5HPIiDu1r4dsCa4kri01Yb9Tn%0AQkgNAyG16LtWFUUZJjKfDXwkuRAZnbfxbonDFtbi6+/qbKSkfS/5Cwlnp9WbvnvvDk4vKssuxy1Q%0A3t3+f6YLAuveBCjNsQBdfVEe7gkQsmmR4jZmEiQYqmjQhULmYa2TC1OVihS+rOfmThOaqG4rzgst%0AbBgzpnXPxBjCgBQ5dV9TyC3LxKF0TIS6L3UDTIAtcvIMVcZZE2RKVhXNeu06oe3CB7Ohrl1d3Rh6%0AaMbYEuxOG0XTDwHbNujefniDy+sK4Ty+vsE7lxUjvrqdsW2T/7ZhxYsptlMAYXKNg9agFaw4ZozM%0AhvAOnmNBRCIVgFJED2fb4hF+6xAyV6tSGZBhGLBq9zE1OrP3wbjwRh67gsTSn5r/ZSYa+2yssbJT%0AWMY7h+TNOQQ+MJOc98Lm4X6IQ+hYYTIFG4bLLlUVqIwchi0LFLvomGFMg4TDwoc1saiYgdst92uD%0AnEzcKBpV25SS1BIO3mM19gvC6LYI7b1bjQNGZgs6L2NeamRnAwc5knd+O88i7TFiRGhGg6Ui23Zo%0AQVDoaHfx4P9ZSMhKqNOBbVknf7vomCQ2y5rr5LYlYS1rkZ32+JI32kqlCCSYDXx0COUv0Oe3RGUW%0AdpIfDJ07wslpm5fOzhBOKuS6zANYGfpp7QgZHduxHduxHRuAZ+wh3DD8UiKIhbBKRBBuuYNra1aE%0Apnqr66PuPtEg7nGtpdr2YWjAkZSxrCn95rP1EHbIuqWQOZ+XADPciPvPvQgAeO75+vfi4hy5JSy5%0AuBUYxKF0JSJFSZKDnE5zFmxSmSPXJanV3zuxNq1KpBUZowJRRGX38urqCg8fPQJQg8bM+z87Owfb%0ABW+/U3MIbucZ7zyq7vxmIcR2/1e3t/jOmzVovImEHKpFznIVj29ucNlEuFJKwiK7c36OC04QY6uZ%0AgNxAipECRmYRZQeX2OrJwjpZmjdyu50xtFyQcfQ4bcHm8/Nz3Ll7t93TqfSlWm/6uVqvanUegh2S%0AJEd6CQ4WYI8vTt6ZPASS3IGqaFuvfRpHrJvXwo/MgbBw3ertFltwSc4ipRzFM7CSDwUQRXxyAvPV%0A8S40mrovkRSQojDAt2vICdjGmk9wMze4axhx3a7narvB7bYFv7ezwETjNOIMzQtrweo8b+Hbc3zu%0A3OM0a1KU5Nu0cU4pCYc+pqT3WTISqwyjYORjNDKDhZ866xy9pQ4o1Mt7dMwikZiwyX0HcJuueBG1%0Agjq6r3MmV8oVI25XwILDPhX1DKDzAF+fVZGoqAE/333vB0a6Y5lnyU1KqcAHgSFqn00nuPfC+wEA%0A5/ffh3Bac0vymPBepvtnuiA8zPUlOE0jPLM3lojBM8PBA6228coNXQwAaJF4yRlSzR378uuCoclm%0AhbR6ms2CBMj4TMIpgE0qE8aRH3H/bmUZvfTiSwCA5+6/gGVuePq11mUNXouMBO8MtNG0kEzxa5t9%0A7ACkNjmKm2hiAclU6MqliBx1zBnbxvy5vqkQz+XlY9y26monZ+fyQlw+foxtY35s5vr7ORfktrie%0A37+LodFr/cPH+MZbTXXROcDV6982XZ/rbcbVhl/4iIxWfxgBucV9Lk5aYt84YOQEw2GCG9ozjbdC%0AXXUxIrVF3DVW0GqtSVXTGHDvXn0GL7z0Iu7euwcAGEauAKcQjyOr6qqTgFV7tUVoBDfuAfW9BCjL%0AanFkdG28l+3jOGIdOYue42AOiRlX243AmQURqT0HjseUUhB5DPog8QgizQyOKYnBxPczThPuPFfj%0AW8NqDWrKrw+vN3jrqvZx4iphYQ1WVb/JM24aLDcXD9fkcEYC/LpBQlSPtc0ZpQV4puSF4RVR4AXG%0AGKQvGRqKRSdvO+YJ0BrerFTsHIrg9N5AP3tTAnY1umQSL4cXfm4WKqkstj6uVK9ZA5Kc6e89wbe+%0AyqXAtaCX26G56nn34wK2mVlHoPOqWcSMtGziPmo88PVOZxe488LLAID1nRdBYzWSnEs7d3m4HSGj%0AYzu2Yzu2YwPwjD0E4VCHJJ9dcFJMJlPPBtqvCuqM9aareg1R8mf+q8cCYEwLw/c9uGKTuGOAMqCC%0AI5y0gM3FRWXknJ6dSYA53V6JZWBPSN6LhcvcdB88DgXKCBrIkkCysTx5//oXgkekuGB7Wz2ETUsk%0Ai9uNWBlxWeR3KUOLtzAs5UesT6ssx3R+gaElnt3GgrHBDnFOcM2lZzWgcZwkuSmkrIHCccQ0as5F%0AvZEobJIQvATgS4F4OnmeEZv52dQsMA1nuNsYUGcnE+61qn137tyR5yHB3DBootiOwi1ZM/NA42dX%0AjIdgh4cGlT2ya/3nek0mhvsG5xEZS5DCKxnLxDUHVnJEcjMAZuJw3ogSFAoSlxlAQpIAc7aQCCeb%0ArVY4a3kcflrBtWcwFyc6YtvGEFuvVljaNcy5SGDaan0Ng5dnxrkg9b00hIjm7SbTX9fs8ZUoORYF%0ABBbT8KUYT05zHMjIMjiuSVA0Sc8V1fUyD3TnXWpbjYfA3+kNamjWbtOdIdcGNFakgXU5+avW9eZ9%0A7GzF5yBzptK9u5IzZq5Ryl+aS9mtI8FQIj+Pizv3cPdehYlW61OQaLn5A/Pnfjt6CMd2bMd2bMcG%0A4Bl7CN/ZVDz6eRdQmrV55gloQcMhEQqLt3lATTW13pSip9/bLD81BKxEhV5DpXkagbxDTVJYM1zR%0AmMRzDbP+4I/9GADg5fe/3BRPgc3lA1DDQB3VjGegYo4npy1TmfnyXh/DrhUj1hDz2FHF4vhYki+R%0AgZlL7l1d4VICyFzNzImK6LZZbEDNIcgtwDqe1CzT6fwezu+9UK/x4h6mJnR2ev4cGvSMb732Oi5e%0AqHkYpVmkDx9d4u133mnn2Ahd8eL8DHeapeqaxf/Wd7+NdfOUVkMAlYanx0UkL3KcEdm6pLrt/Czg%0A5Zfrtb3yyit4rgmynZysxTtj0bwQQk/tNdmpHZ5saM67bTdHYNeLrDYfW31KbQ3OCed5HAKo1Ge+%0ANI9l8EoYcETYnDT5h3nGzW2958c3DedPSZRlN9uEuWV4x5QxR46xDBKEZfXN1TBKzY0heExtvPlh%0AlNwRNBJEmAZ5znfu3sFNoyVf32wkO3sYgvRtab+bb53kd4zTJIQJKkU81u2meqlp3kocb3QOI3tv%0ANsBKVVASgNQN6aoPQr0l70yMQDxB6qxsoeVit+0EimED0qRTDbSOiOIEar17Z7wC0rwh55yojnKE%0AMBal4GajcAqIZrPEgTI0hmDL3JZshAALJIbAY/Tu8y/h7vP1vRxP7iK1WE92GZ2IwhPaM10Q3rit%0AA8WHCWsudegcMlcngZeiDiUlSeQRhUM4fUqliG+VE+293bUaoz58aeW9OFK6EElRCwLuNdfslVd+%0ACgDw7W9+E76lUD1++7uIN4/a+bLqmsQowW8ZPF6DRntJOAJBsDx4keS4bGSTGWbhNpgye0CFhrIk%0A9o24bZDSdrsRKGF1UplApycXuJByk6cIQ1vA7p/jf/2fKkRzu/nfcN2Oca8F1X/8gx+UgGdKGcRB%0A09sbXF9WBtOjt98EAJw44LQFkl3aIrZazXlzAy36kRHaPicn9RrvXlzgXoOM7t+/KxLk0zSqFAIz%0AywxHfLfYUgcrtK1PkoeWQi4pi4Fii7vYnA+G+ByK1r71vtZXBJTfXgJOuDSlJ5xILkfCzWmdjNfX%0AlQm02Wzw8FEdV9vNjNL6FXAYmJBQMkoL7se5nnfe3GBuJU8dCNT653x1gg++rzLjTto1vvbWQ0yt%0AtOq907vwLTDvwiQTYkoRl03N9sHbNUHxYj3Jfdw5WWNoGVIlqtLq3K4rxVnLqnovcMYQ9I10juC5%0AwAsvDFVzt35fsnyu2kh1H86F8N7kE+wEcblZkMiZcaFJnk5m5oIikg+S5wQtcuVN7kFy1Cuf8rvb%0AjutN0gsVLfVpr9Emsdk32sLIkstjxhsfd3VyjqmpSFMYEdtytBRCPgaVj+3Yju3Yju29tmfqIczN%0AWohFU8WRnchH9DStDBsU1H+NO98CT8Vp+TlRgSAY+qi1wv9brlgjjNWabK55C6S++NKLePON6jWc%0An53jaqkWnndO0uIBo/LqLZwB+QzzWa2d/ashKw8A4wE5J+dga8IXYtwNxZF8PwwDyFcL76RlXp+u%0AVzhprv/g1eoJwWMaKizzIy+8gO+9XeEh2tb7TI/eQVhpoHnTtPM3jx9je1WF0/xSqa8v3D3FebMs%0AUQrS2DyL0SEt63Y/Sayvl16o8NyPf/AD+JEf+QCA2u/e70NCh2oEVJqgCcBrJ+sG9v5AfbEcTh4o%0AfZEZ6V8Zu+ptWuiiBhsVYgCA4h2GgT2ZEUPzIIaURISOn+04DEauQnnvuXix+mo2PcNDDC+q15CX%0ADdJte6bO4ax5A3S3eoXLdoObBs+VqwRMrZjQ+lSymTebDZYmVDc1K/3enTOs2dMhAmKDuQzRfs0w%0Ak3fi8bui9RmCD+Y5FuMhaO6NfXb8uDooVsrRkiodG/GHkrN5zvteQ8bOOygKAQbmEQjL1D0gzTHa%0AVbUVGQsuFVuKHEPLddVpqexORPQE5KIUMxxN7hGTTpxHFHIARPRujkXyKZ7WnumCIJMVjDtW6QD1%0AaxhMrRTB06U2KGmiR0WMWKZaJ2u+RXIqV1H5SvuLwxMv89D/9DJx0WCLn/7pn0ZO9YV47Zv/ju+2%0A5B8st5J4EnzAuk28oyTeeI0VuN5p29VcKa6YfIuoksY+ILMM8xgQ3FnrFz6uF+jHh0HOc3J2Bt8g%0Ao8SSAdCJBlSxfABI80aYIf/lJz+AH32xLn7f+Na36j3/3/+KTct1GIYB9+9U2OnuxSl+7EcqrHTv%0ATr2u5+/dhUgS5YzIcMeyrWqsqBjyat3yFy4ao+v8DFNjKoVAolXkvBeuuiTxmcpndSlX7FX46t6b%0AFUJzOph5Fa0cR8Xd6q6cdBQTMrO0UlLWBxSOCN6BkxtZY6uOh3pvyQeJY+VScNKu/06TIEgp4/m7%0AtS+vN1vJFymFoMWfTaJd++u8F1kS77WONLkEalpNpxf12d9ZvR9vvFUX+HceXuK6JSY+eGM2UDfh%0AbmNGnT1fn+PZeiXcuxQXxMaMivBijOXQcOycAIY2Te3f1RhaIh8nZjJcxwpWelMEm9NjJL0HTjp0%0A3TskxoHTRR6K0HYxhH69YKwfRnWWJ3bI+2xZUY4AO6wG37/Lmt5YDVWJBRAJPNQxDA24ZUq8i5Jx%0ALgkByiKqO3uR6L/ZRGwLKwpnrYf+lHaEjI7t2I7t2I4NwA+Jh5BLgq6fqROvs/a5rPbt/zkXyTMo%0AzuYsOGjdZYURtKayDSTRE2AjtSb6TfZ66jVPzWp6+UfehxxrcPRf//eXcfXOdwAAt5dbCX6t1iOm%0AFRdt4TRrA/dYIS/Ds2aYoCIUNrCpZo3PrcgMThBIhdXqcQM4zXpeouR9PH58CddqrY5jtcJXqzVO%0AWmDKeVNAxvRFCCf44PPVQ/hfXvnxeo3OSf8sy4Kbm8YuMRnV81w9iO32BpCM4wHnLaA9jnekOFEI%0AXsppjiPnFjjTJyRWaB0p7VmTejfSlTBPjowpVwyjhDn9uYiYmP1csmEccdA5Z5R2b5RN2M7UqoAj%0AUUkVuMMwZHrmkoE7FYkSOY5UDMOdHBzLtVh4pP3NKYmqbc4Ky9b6C8xwqr+/f+8u3neveiHzErFt%0AMhY3t7eYZ665kJHzwgfHXhsHLAMziyLm5snc3raAeZq1YA8Z5dTJi4cwjoN4ACzhmZL2iZVr6VRS%0Ag/Uw9l/olJLxPPYvfW87IxaGrAJhI0I9FpPK3imfOhJhTV80uKy1TLIi2OY97wtesYdgcj1Mwa6c%0AkohbsmzeEhfcNJWCh48fwTVV2wgS+RfgRw93AJ71gmDJAE9su8N891uNsr8bQiYYsz353ued8xbg%0A3XRqGb+bpknkEy7OL8RdvzWxgGEYdlQu20A0Erp6YNU4soNVFofg9a6zQkY0ZKH/ece1qgegFW/B%0AvAgDKN5EbJhxdFsnj9vba6wbnjyMK5l0iEjOvfgsk6qqckYpgJNixPX143Y6ZZfw7Q1jwDQ1JtMQ%0ARAp8GALGiVlYJAsBS4b7TtemwMI82gwVjLeQwVB3qYm6UvDOh2mpu7EH1ElJlFGd67OIZFenNaHt%0AgiBhHsMysZfRtuVSsDTZ0lTMYkYOrj3TZNhO0hdk3oqSZOFKMZnJoR5rmRepIkfOC6R2frLGHBbZ%0AZ26Q0MKFiUpWwy5H5CbdkuMGyEy7bvRLyiiiBgqMLW40joMsCNOkhYwEwjGqviklWaCJFDIKAh32%0AcbVDSZy7yV37rXTvm6UV8/ek1qeho2pcoNJnFXYCquqpFKkhEthpV9JCtj0hfih6UHGBj61OeFuI%0Ab25v8ODBg7ofOaDFijIRtsuBwbnTjpDRsR3bsR3bsQF41gVymhVi1Qe9sbg6S86s+qyAmaFcXirF%0AWNfK/Oi4xcI+0PZkr+IpXoN8zyt83TKOA156Xw2e/g+v/BS+/R//BwDg0ZuvyU/X44CBLUqxMjIk%0AfcXtMo6sV1MtmolYFI+QIiepBbjmFZR1xorZPs2C9C4IvLLdzlLecAwB27F6CAzrEDmkxpDabm40%0AGFcgPPwlRdMbav1ay2powd+TKWBoAW1RWT0/xaolkvkQRG5hGFRT33kHzzIfzJzxZCCzRVUrjTa8%0A1Es2MFllZDF7ZxCVUDhvWELMSFJPyHuP2NRMi2UOCY9dGV0lOQm6Z5M1WXnrDG22rjTjtRjIwAoz%0ASg3skhEcCxdCAv5EJIHiDAultroGKWlpyaiWdUpaepOD5/PmRhIbLTKaC2FpiYIlF8TIxVk4F0Lf%0AtZzVC/HIKA36GwMTKrx4SsMQpI72NK3M50k+2zoIUiAoRqRsyCPGUwMabGleXVWJNQyxoiVmNd9E%0Ax7+tY07FSGmwl1ey1kYo6EqeynyUTU5K2+adQ+akBFIVVV+yiFby3FaowDfXoqSk73/OiC2pcHtz%0AI+OQPazLd97At7/ZSBdvfAeRa2OQx7YlMeLXfgVPakcP4diO7diO7dgAPOsYQmtUoJIQZdc2t/RQ%0A4wEAJtTSYgkG6z1o+feaFd3RD+xsjmuuheOE0BKgLELsliwl7X76lVfw71+vwZs3vvUfQKzBndEH%0Asdo5ltDpvRvKXOchyKUXOKHYEYg9gCFj4lKO3qu0drOyUipSGwE+ILCHsFqpN2V0/6UOQ8rGPbH8%0A/Kj1KQw1VsTknBMPIQyDeABOLO8g3zsftCqZqS5GJmioks8ZmS3ZxYibwfDMGbuFFSEb4Fq+hRtG%0AoHkRcEE9A8H3s2Y4G2S4FJIKbtkEN/X+D8UlqheRTZZr/VpHbzFCZ448vNu3kNPIMQTNOOd73O1D%0A5uFnGMs6ZckcjvMin9WbiIJNpxTFWl7ighhbnCIm+cyeQs6aLV9ylqprKSckFlPkCm8ly32G4CWb%0AfpomuddhGCT+NZiAMf8u52SuM+3FADrKKTSeko2VnVNCG/5SmjVnFc8s0GpufbhJn6E+Lx1jXUpL%0AV6FRYxCyr9P4hXdKXCCDbOitKRrhUkZpJW/TtZNzjI2oMr/zPby9rWSOLREum0e/TSSe7tPae1oQ%0A/u3f/g2/+7u/i49//OP4zd/8TXz3u9/FJz7xCaSU8MILL+Av/uIvMI4jvvzlL+Pzn/88nHP42Mc+%0Aho9+9KNPPe7hIhX9RZenLQjlSfFeG6E/dA5Ib1cto/3l49A2Z55SIELgJ9YG6Ly5hWtMhtPB4/5F%0ADZpenJ1jc9N+5zTNXu+MYHXcuZFJyPGyMFg9naBFf3wW1zSE0C029T57CEOghJx1ITCBti7oJvEz%0AW+BjgAxSz4ymoYNaXNACJ5Kww/sOpq6xXRB9v6iEgXnWfP/x3VgI3QStz1+LyZAPUjgJZtG1C5sz%0AUJM9Hj+laPrkIG2lG5jKcCsHos6dbr9JaDqk3+/IocgCVVQz33vDRWfDyBaVKkhDg53GKJChLhhJ%0AtqWUkFpAeFkWLDNLT0QxKpaFDY1oIKMs70QuRaFdhp9SEriPiNRIcPrMveufP9AXOiIKyDnI+fLO%0A2LWt2PszBI1UStUSAqACP6p/Zubfrj81V2on3msSvrrxRv181YelTf4CIAXCRN24ZGFFDU5nwckT%0AzpstczoUnDdD4bmp/v4iX2PYtMU6FYRGAriZE25UwuyJ7V2XjJubG/zpn/4pfuEXfkG2feYzn8Fv%0A/MZv4G//9m/xwQ9+EF/60pdwc3ODz372s/ibv/kbfOELX8DnP/95PHz48N2v4NiO7diO7dh+KNq7%0AegjjOOJzn/scPve5z8m2r371q/iTP/kTAMAv//Iv46/+6q/wEz/xE/iZn/kZERv7+Z//eXzta1/D%0Ahz70oSceWylaZFw95UsX9O6acJGNQadoDnWWUZHPHIA+TLkikFjW/Rfs+1XldqCGfVdsqS5b3DbB%0Ats3jRvPaXkvG7Xx7hRdrgib+xw88j8eX9XfPn0+Ywg7URGot1FOzlWEto0NWsVohjshUa9AmvoSv%0AKpcA4FPqLEPl1OtvhOtPNk9D1VUtzKXZwkGs1LobX7ta3FJu0FTJqhQ8+Sj8bcvrVo9P/y0umIxT%0AUx3NM0V10M9ePxMZLr+NxnbjYN/Nd7uWIar1aymvQm1EMcezfcjjvB+P1hs4VFxefu8CIMFxMlBb%0AsB3XzkCSk0FAZ8knoai2vzGJ9W8prNZziDFiaUqrc5MgWZZFn2PJery8b7UXM+5E+gP7+QSHcgu4%0AT2weiq1WxxBXJ0ZoqostznW0XBJ4VeedwtnkBfKYcrYZHrsW/+5/VTbDk4NnqRjOp7DRepM5EpDB%0AucrsQTqv2dej82gaj7hYT7h70UQoT09w0krIXpzXyWY9FQTfnmNwuNvmvzfjLd5i5YSntHddEOwD%0A4nZ7eytskeeeew5vvvkm3nrrLdxvxUoA4P79+3jzzTefeuwVyxQ7O/CtCw9YJo/olgjW64yOiDcq%0Al6YsosFVD02qtcCHnF3T/tsH75zEBdyyxRvf+H8AAMvlQ0wtLXxqMtdDWlCaq52vHuGOq99/4P4p%0Arqd6lmk1YWr3GwQOcpIv4JxKNjvnVNbXKHjKZEUeduI65PAd4lv7AaDEmjKHIQ8veQxe+NSAnfwc%0A7IQP1L627v4hDrhdEA43XfhRVNlVjIGcOohLvHwiE59gPn0AkS4Cche2oG02TJOkf21tXpW8UD68%0ATZSySWxcsGYxk58nEilwe72W4cJz+aE+q/eyv2J2UMswyv2zMZQLGcXMQ8VkTMtFSzOaa1+WRReK%0AlKToEbOM6vW2WEHUOETeWVT43u2z0yQtA4mZe+oXBDZE+vd4V1uqwl36mVh2hMiwiHShsGVVWSqD%0AskrbOGdZR7qYaxqCTuxdcSuy4jjN8Cv6mVDA5ZCDAwor/7Z36WQccN6YgqfjgKnpXl2sVzg9aSV4%0Ax0HibUPL9QjpFj62hcQHyeNZ3TnDc23xeFr7gVlGhxM7nrz92I7t2I7t2H442/fFMjo5OcFms8Fq%0AtcLrr7+OF198ES+++CLeeust2eeNN97Az/3czz31OCJSNgTDrildkOZgNrN4COpeO3KdFrkoHnbq%0Ag/uiV3X1t0AEn5BdNw0kzrc3eOPb36i/e/wA541fTU2AbRpUtXHyDqdrdufOxQIUpo+9HdKgch+A%0A9VoHwXoIkvUaYGxO+VygRr/NqLSFzN1TlA9tRrL3Xjj0BOvqW1ti32KtHoJe2q5InzPCX9UeU9iB%0AlT1B6CwxgPn9apHlzg7bdemL+fyEVopEPft6COqZHA6263VlIyWicEWRYvEg7S32aLORwaj/5/5R%0Ai7QzqjiBwVievXerzareys8NC++Qp9xBVSGodxMCgmRDK8MnJg5cJvGghpy1/KndN2rA1D7HYj01%0Acx2HPISu3KS5/D312Z37Y4/Wm3Pbd0y8W9LMe3IZxMrJpfYo9yL/a986vRYdjSCFq+0z8nwNUCg6%0ABEVJuFTu2TTiotUAOZ0GTI1ltwoeAwe3c0RusiIbGTNJ1FXhvKgTlGGFsZE8nta+rwXhF3/xF/GV%0Ar3wFv/qrv4p/+qd/wi/90i/hZ3/2Z/GpT30Kl5eX8N7ja1/7Gj75yU8+9TgvnFUWzp3pBOs28Q3k%0AhFHjydAGvZPOYhXB0TtJ8rKSzza5zTJZ+sbHtRCVzkBkKACbx1WC4fVv/if+8//8l7r98m2Mc91+%0A0haGe/cucOdula648/wLeP6sLgiu3MfDljjy9qOHMsHy/XjnzH3q4PfeV8kJaIGcunhwUlUAbJLS%0AAWxVSSa71b60PyxEVY+lmL+NFfQHhLJaDJPLsqXYLYd9jgbnlgmhqAu+N1XtQF4dq8deg3mMScZP%0AaH0EZNJa3f0kegB+KFkgkZwWE1zRAjkxK67OyYEpRgO7GFgCEFhJGEQg2Va36/1Jv9nWEtOcHxCC%0Ajlc+NwrBNwltlrNw3puZy9KZNUlPz+8kNlcXOTUkFNpKqkorLKXU7SuTZklybZ1yrIGMDk3mVirc%0Axs90jNrKh3oMTaqkrv+yGTf2fPw+6amTMAQ7hpAxnAoOPBfATB8a8/KmWI4kI6Yix3AoGNskvx5G%0AnE5MRa/P5XQacNogo/UQEHh85ISF9cBS1IJNycBkQpzKoHaOYVpjaPpkT2vvuiB8/etfx5//+Z/j%0AtddeQwgBX/nKV/DpT38af/zHf4y/+7u/w8svv4xf+7VfwzAM+MM//EP8zu/8DogIv/d7vycB5mM7%0AtmZ1+o0AACAASURBVGM7tmP74W/vuiC8+uqr+MIXvrC3/a//+q/3tn34wx/Ghz/84fd88pfOaynE%0AU7/G2rcouR/Egl55LzIGPniBY6yFrYwME4zyg0ASzu1bgIAN7qnwGEBaBEOSzoAl10SPm8dXuG6F%0AXsbba4xLrZ+8pLpiv3H5AA9f/x4A4MdKxMXzzwMAnrtzIQk7D68eG1jF8MatVSTJK1bITSEX1tQn%0AF4Rbb+GBDoowLnrqTWM5rhyP1CITR8Dy90kDxR60d22lFLEcS1GIwpHTQCd7ZlB12pwLUFgn38II%0A1Hk49WsFhnKGiKUBAEkhkrbByEA4OBAbeC6ZQDoZyMeIv5nELbW+ssgmJCPilwwLJ5raCAx9FXP9%0AEKdJZVfss7OQYCxq9arMi4FEjEdbStGgeLvR4oKOJUA9AAJoR6u/UC8O6dQMN55nkbrNbGFXh029%0AUcmzKEkEDRk6WoyHkLN6W8XkLBRT+FdCuDnDQka2r3bhL+sJ9NCQ3Vfze/o+kANrX9nkV9lmvEyb%0ASesAnkAI6oXpFDSrAqojjAPDQwPOW8CXk1anwWHkOczkUGy2C5amYJqWKGNXGH/FaRCbIHkW8foG%0A82beu+fd9kwzlZ9rcsuDn7ByTevGB4FSglM1Q/KqwKjNTEqwipJub6Acpm3yAOMBTfKkBakl+QdA%0AgW+zqs+A44efebIrmJti6NXlY5y02r9htRZ9lhCCDCx+CZxZqGAwy7KT3KR/dSK2MI9VAZUJSDOT%0A9Ly7eOuBrrELkJ34+Wh22hZdGMNOAWAW2nIwCfFdCQmlr2fM55C+MOjRk2CtHZRXjmuZRswM478o%0AUReoHCtshJqdLTWBjSS2hSIs/dE2u0jXqyoCYXX9aiiR2fSZsmI8iJQhI1CojSdI/CjDQWFUHU46%0AaagEc4/nyz3tjDf9rEaUKIkDhhVm4DAojm8T8HjlTimBjOS3ff7tZAaWslpfeNf2nsktTzmYjb2Z%0ArXuf6m7GQDkQaOBtbqdqIbM2Bfb2+l4mI8E+x4Q5qoEii5+Jn3p5Rhn2jeVCV09rPzDL6NiO7diO%0A7dj++2jP1EN4flUtaEceoXHHBxeM1V80Yal4WeuEQUSWkeMkQYE8dKmzXG5rnfLfXQOC3UJx98ns%0A4wBxA616ZkukMYHNB2+8g2ldYyh337cSxtHpei3njhz8ck4stNDnzJsbOeQJ9Pe2G+QFDD+7FDlH%0Atdyfbgt0QTzh0JNY1kvery9cajaSuR51ecVqMddr6DL6PHIWnZx28PrHaPmLf2K0k8gEI5V8oGqn%0AMEFcC0skvu52HW1PSHGWmAx/PSKLN7EfHLWMoy6waY7d5YNI3WvtipwLkoGK+K/ANimpdIVXTzYj%0AdcFNoHqwVmeHE3nIFalVzR5CikVgzZLzfo1fyKXWdkA5mFDEIS2FkJvrwNpLNXGRv1eWEXmnsBw0%0AMC/ve+dV6ittLfKDzCx0QwwdAYMvxJln0AgISDbZzs4VNkCt92mhT3G0qECkLthDoiKw9xA8VqYG%0ABKsTe4E4i5Ru3S4LlsYm2s4RWQo5qTSLogr2OpungdZnB1hdu+3oIRzbsR3bsR0bgGfsIVyMtYg4%0AipFBcF5XdaMrQNB8AMsBF846dLWMOZnMTqY5wuDpEDOjQNP3SwYcq2oyDxuEmQM3IRirx8YlOXiq%0AK/y8XfDg7Vq0PDoCJg7GKd3P0hy15gDBWj2HMFArftbnL3CZTT2GWAi5gJraYaYsffUkZVg+b4yx%0AYurYg5nVNmHLgzTDOYRgpEn2Yzola4ZvdV7UE2BvoMYQWPuerUa1vF0le7d9nXnWai1Zq4gx+WyK%0At9f7577XHAKxuGzJwpz3MpVt3KAGlXvROO6nYoKp9RKpC7DKvjs5ILyNxzkhyQPzpcDxb70XXX4b%0AVxFLOBetWuccaLdqX9a4inF098aGWJBkPph4g2TiFsj18DOylGGCiUOUXAUHzbXbfjlEBuGrU/Vd%0AxdV5W8pFlFbtu7RPweajcSxR7zuhgCt/5KLjim8tmXe3bhd3QXNP2AvrPAQnNQyGQT0n8aBSwdyI%0ADZvbDeLCYyyJh9tn3nC/Z6nQluGk78NOzz2pPdMFgSPqKIdlDmwpQ6B0CwFQGSvMWiEog6W039Y/%0ACi/JywxI0LDADg4HajKW1KCB4EhgAkL/Alm3sl5XNrIBBbetNCUuLxHO6uLX5Qi8ywB9L43siyl9%0AoZ+tzoxdXM0R9uJp9npijFJruPL+DziVB+RD9s8jB987RzcLUL+PJojpIvEkgoC8i23XlBJIamsX%0AkOMXSeGqUuxEYJ+BCRp2ORD9tlySTgjdtfT3t3uv9nlbFs0e4wi1X4UBZRhphZI8O19IEpLsQnMo%0AYetg71kEz+Ikuz1C/Zi37yVMOc0+X8T0QzZ9bceC0BQUE7LstUPNnkIXBjUSa/Lf/sKds5UbUX0j%0AlTYvhp1n759hNlOO1UDK9ZnzHJMhlDKoEWDVl61hl3f6KidVlp3niBwNRCkLUNYgtcyZ6Mao9I8x%0AqJ/WjpDRsR3bsR3bsQF4xh4Cwys52ozCw1IBoILQfC8uvJEdIdlMZbZkd2QRgOrOpkOBQBMIIygC%0A4ZrrHwjAplr6uUSsG/SD4JFjux5esQlaNs97gQ8uLx8DjTtMq2EviAmopZ9z7mQ8DonTqTVpcwFg%0AMB2HXaPKBnmt1Qhj9YplVvR8jpyMEjI02M7KNPkG7oAVuht4lfPKdWT5XHKCFbQTiGgXr6ob98oU%0A8u8AIMYZVBo00pXQLMZeIjEDpSwislAlO6+hqMUpAmpW0M0ox+ayY4UeoC4est6tKKD10lTts4dJ%0ALGVZP5pjtfi85eRbwRMYKzyba7dWugFrD3q3llRQdE+9fyNncdhDyMbzNmPhQJ/Z7btwHf+VzztK%0ArVIMKCYsJjcCqM+TSR5LUvmUmnvCiESDogxkVIxFTsWOocPeps2b6pSMxbtt1zAv2HKpzO2scF6t%0ArNP6Ss+XJcsaneox045r/767/f9MFwRmk8RlwcK1WndcIsseUGnZhosZOYsq/1ybTbKxWF9KdkFQ%0ALDgfGNyuwUS+FPhYH4yfZ5w16KfMZ8i5bi/byu8l71BYlXEIoIYRJkeiEumTF0aFutq7sIS+CIcY%0ARdxKURe09pOqSgL7v9tVHNW+6FePAr0eaDgC5MjkFhxq6mo7HH6hNcEsCxSXc4JAeFljFii5Wgtt%0A/71m4h9ZkZQu58EuYVSYIRZ2pEwMSwo7fZZ33v4dyMiOmWRkpS1HPJvKXvbaDmHkh2JMFkaKcely%0AEkL3W9Mx6BeBUnTCi8vSSYjw9ZjhKO3JGmAmriL3bxP+NFflYIWzYhbbQ3BxPTh2m+3vGKNOoA1e%0AiZ18iDLEolFqXWLELPvzvkUlNlLSRSAXqaHD8Qgbp9gNS4oqK+0Dps5BY5vYYQhJ8l892Twv2Gyb%0A1HiTqgCA4DQaQAYykzmD2vFQnyPXiSPS2NvT2hEyOrZjO7ZjOzYAz9hD2M5cbGNBlOIcUd2nYgNE%0AJvBm3GsvgRmNd6FoiErgJaP3boOVOacOShI3vmX1uZwwNiv1dHONsUFGZTVhuWkCWYsV3mLLK4Ac%0Ai4w54X1Xa6uHI8pOwPy98QEg/VLvXwvElNYHfLz6vQnQ71hkZcc6sc0BHSf9kMfSeRidp1wObGIP%0AIXUB45JtwC+b7QeYJk/MOn+yN9V7W9pXvTKmtZqVUdJBmLL3vtVsReHsfdjG35PtM3OMXqZhv99L%0A6YkENmjKJRedwc8sq+nQc2KLtezkjchdmt8VQJ/TgboHxRAmAOzLURjvd9cz7TPN92Epez/RiAnK%0A/bOlHxMiB+CNxxZ3YSCWdOB6z9kGkhVBsGzCQ7knHTb7Li8u7XgNfL5k7on7d1kWFS7sxA51jrE+%0Ahp48K/qRM5jrlJ0TyZ+ntWe6ILz9oFYam5cZM9dtTVH0YnJKiDtqfgC6AdoNsGiwSh6MDBmlXlaA%0AH8CyLEoVLFnkC1yDiSgtmFoHv38Efvq5ChkNuMD1tqqdbpZaiSh4TQ6jcYRbVTkODAGxLVGLwZYP%0ADbCcFb/dpcrx/bBUsq+gZd1OGQbqxb7MR48b2wmGO4nhoEJWdqKf+Iv5vKuSCtjqUhDMoDKyeBcD%0Az/CEmZPUpS5pUWnlnGTikUt3vp8oOdkImo0o9MBkKJpwLHzaZBOMpINcGl8w6aUBogGVslx+lw7k%0ApC+LYNLzMisEVbDXV0+KsRxioTlT7cs5lUTf1bqyjDxgvwh9V3hJICPz3cFjQXCRnC0mz0VzrAGn%0A8OvBZhcEI5XdTirXwUdYzKLDLSWt7FZjNnyvJobAyZMpYbvUeWVZFD6aY8TCNE6eX4qJR6TSQUbR%0AGCv8N5u4Apuf3XRPfVyIm8bYNFEyLgtI5v7GLNpukFsfOxhjuGQMwWi5GepuvTYzjjNEEgRAp/v1%0ApHaEjI7t2I7t2I4NwDP2EL7xn/8BoK7Yc1vJ53nuknssd3i3JJ8t9Vc9gP3glXwfU+8JSDAqilVX%0AWRuNXdRWahcXnHMN5Bcv8D9/4L8AANaTQ3lc5SjyTYWRxuDhWZ11WmE4qd6EmwbMzfN4ePVYrKRO%0A+fGAK12D6nz9zbJ2zui2lw4esFFqCxXp1/tQQt3GlkzzbuSfdm1y1J22Yw1WppMJGorFbbZbeMEW%0AWZGgckJuYyHl2FnGQEty69z0dqGkCpY2r0S8FK85KxnGUvPW42DWWBZGknMDnFvkeGxwcbd3MEBR%0AOYaUtB5AyQVDSwTjv9kwS+x4rX/4efC9a83hYXBSD8ERdR6CVfatXa3H7eszKwykpATD9NnJILHv%0AHVv1Rf7uMNbMuNoTmLSECVNMZtcDUJhHoR/2TS1zqHvPhW2UsPC7HSM2DXmYO5ZRxMICcXxvRXMZ%0AkiluZNlH0eQ38G3nQl3CmkBxsM9DBQg7tovAXcBceiiOCjC1Z+6CqvYOwWNqQpnjMIgKLndmnKMk%0AsS2LEhColI599KR29BCO7diO7diODcAz9hD+9f/6VwB11RfsdZ47D8BaA6I7v5gKVcbiPBQUzcaC%0A6IIt8tmUMswFvq3UA8cS0oxt66WHboPQchzW6zW2Z1W+e7mpnsLoPIa2ervVCutWIGg6PcHcVv7r%0A7aa3EuTa92WDczFlGIUmm+Aci58pZ52cVgSrcQXe/xBdtZjPfcASwH6VNPtba81B9z/UGIdNMQpe%0Aypgm5aUJ1QEoCVzgvKSl4/UbBLTdswm65izHcyUD4CLzfGEESFxEg+ewstE+8M9UHC8lWMkTS2bo%0AuOP813ph7W8nhZ00D4Gbc15jNuUJ2a4cdExJzseewm475AmWAvEmOql05/bqIez+3t6HKgNohq6N%0AJdnrPCT/ffjazDi3HhIgmL313MXBNFh/hxBw3GCJYtHPMYq3YOtTpGRyOYzjGvk+DDkg5dz9jn8j%0AVPXOu9ftOEAOqZ6ZYv2pqSLEQiL/whGU9TRh1eaXYQgqle0dhpaPVauy9bGpebtIjOX25kZyGUrO%0AImPztPZMF4TvfOe7APpg1C6POFp+MQeNo04Y+vIY5gZp0K6HjnjQZTizCMikWQqy0cEHAJ8WxKaw%0AsdyeyIvtvYGHWL/HewxDK3k5TZiawul6vYZv8EgIwUzu+0Hl/c+7+6qURs4OrKjoAJ3EjPSAvHbU%0Av4S28f0rCal/mW2oMpuX+0mLxu59VFd5Z2HLqtVek5j4pYsmkSmbBcEEHQXusMwyM0lJoM2JOIwt%0A9OPDANdKFcJ7WVSK0UKSuzYLZl0od4KxJhmP77te+2795R6WstxzEGn/mDuW4icAbJ2BJz3H3WaD%0Aw12tbkf7cM4OC+kgnGnVPDukUhcEWyBpl7W0y0KSxDsL/ZSiRYiyTp56XUWkVLKZ2KOdMw4uAsr6%0AOiwfg+4+u9wksyDyNQq8VKw8hF33dQxpmFxVf2uBqHaMRetBiKHhSHSPxnE0kKOXBN1AmpOlZ9Xx%0AmI3uUUqpgw2f1I6Q0bEd27Ed27EBeMYewn/91jcANAvCcOG1SlYSryDGKFayDVxaV1xsLxu8QW8J%0A1Na78KaOtlqtAh0lpGZBp3lGaRaQozV8q+Hguai5I/EW1icnODs/AwCszk7/X/bepVe25SoX/EbE%0AnDMz11r7cR4+Nvj62pRxUQabh4VKdg8sIVs0oGMsIR0kI/dsQAiLI4xAWHIDWdCggTuchkEGWrTc%0A80+gYwnJlkquW+jWFafAPo/9WGtl5pzxqkbEeESuXHsfu6i73cho7JV7Zs5XzJgRY3zjG9/A0HIu%0A1ut1Z1EBFfo4lvnqioW22EK0ljmZ4KdS4bwfxeq3HsKxVo91rI/s9/rZKnBy67wwwzknVmXMGVqB%0AzOQemEpkIWhWJlMaS4HWYmA1SJgi7J5qIXm03zE/m4Pj4yQUTb/aYNi0IP96pQeMEWlu19GC2TZz%0APsYoJqojDe6W9szTMAjcN4yjfF89wXqKVCJ880iG5lXajG8iJ1ZwiiaIa9JgSwsUuiHBZ+3X8QgE%0A46zYYDsveYWJ6AjEdxgE1gznXualcw2AJiB3zCsq6umZc8B8b2mgVjZDczlan9j3A+o5xKyQkQjB%0AGRg5pYxk6KW2Noj8RoLDKlHRyVVk64VoUNl6Bar9WEQqR0FbKFRpJDoAEk8npYKSGpGCIbnoBEai%0AAhSuqEYr+IZCjIOXoDK/E5EyRvaEiTC2Zx5DwMBiok9oz3RBuH74EACPkZuuGzr3WAeTbZbhoZ95%0A8Np2i5tdzEJCBAIPmvYC5gSGuvf7vSSywI9wq5pnQK24RQHgNnXb6vwMQ8tDIK9Oo3MqZawJPRor%0AiDHAS1xAk1DYfSxIkodQCplkJAfveRArBi69YjRpDuECZirxC3goVXA8QeoIdGEWs8pIUQkKkpgG%0A33NEbLkeVX9mkfu3sSDfkgeGUUuQ8qLrh4HrFdVnZyAhABimCUOrAUzrNcCTeUzI7dxht0eYq1ZV%0AateQQkBocgE5JZFxJmSB6KRPCMqhNwvmOI36zMqIqV0Hl0r0RuY9Rk3SW5aA3CQLisHjj8kxeO8V%0APrOMI15EvZa3rNfdQ4G2HT7jYxCmc04BLdnmwW+Q91kKWnWxBQPxWiiK8wWszpCVGFccX6+8l8rQ%0AxLMl8uKirKBstYzMb1MuJnbQtkEX4C4xLfc5Cby/XI+BlPi+7V9Ar90WcXKmD6vWFXcc6yklbBnu%0AiRnDMLfPM6hUKNqv1/C8ULQxPw1ASmwkFoGrondYTWs8rZ0go1M7tVM7tVMD8Iw9hLxw0efe0rS2%0Ai8qvPz2QdnNNNt8Zi6XPdLVnM5m43b71b7Usmo1EZCzVuko7FDi2TsdRmAGWk19yQeabsoFtsZC0%0AFKLL/qjFwZaKzUOwchxEatX3JCO19Pp+geyn59K+so6A9KGB6yxkZL0CjkDWgFkfVM45SAA/l6TZ%0A6QeBx8NiMc77o6wmS/bhv37wWm41Z+SFrayEwLIp84zUoCKRMzEwEZlSiI4KCGypaw6FcPNNViiR%0Ak3O7UsSC47/eewzs0XjVvrcSK8cCu9ZDOOyrY+3Y98dyBG5rNoh/VFbDkajgWsYVATjMWu4CtAce%0AZndcW1Cn/WUJmpStl6HQj3gVWeVOUskIrHybFM7JBjKSQHE247h0r2b3We+l/bXXCQMTmfvn6zkk%0AH3R1DUzgWe5Z4LBFxuY8FMwjZ9mTeGSjV6iSTzOOo2HyFQzu6c/8mS4IjIv/z2pPewmKgY+ycR8Z%0A4tnNM7aNxpUKMK6r63Z2UWMFJQYMzYUbp0kecpp3mLdXAID99krcPOK/pcgEFGOU6kYpJTjH0g08%0AQTtJQXdUwE5eKQ45e/mNFyjFyV8h3xRVLe1qG9+egtb204WifuI+UuaQ/T6ZCZ8arZQT/0oJQMNN%0Ac1xkUk5B6ynTOAlri6EWe3XZsCxsfW2ewHMMAkWV/Y7VMRBTkIUrLLMmkPELnJLAR1SSnNFSHpkS%0Aeb27VtmVGJWdRn0yGH/WBDONN7hosH5SfaKOci0KpxrHsJDR0xaGt6P/RIcraj2wbM8GduGzDQCy%0A48k1C+xYSgFSOw4vrt4rA6aocdUxnAgyHvkcKWeErJCZXVQEMlo4hqDGRcwFIRY5hqXPWo0zvjeB%0AqMpBsRzFycz+ep82/zIbhpQsBAypEelilTMKJ6HlaNhCPIahxlOKMlcuu4ydGDlJgiDeMS1V6cWr%0AcZQAx5xrzO1p7QQZndqpndqpnRqAZ+whcGqTDSRXS+U//0w3j8nmst1WVBRPUxPEOtttt7i8rIJ2%0AKSdsNi1IE2sCWph3WLdt0zhIcHB7fYXHTcjv6sEDXNy/V4/dgs45RYjQpiNJzHJR6yuIfis5Bbac%0AM0VrNIeiGgiH1n4RP7fWYlXoy/RSu+cMHEBpx1o5cIlt0lopRYq3kLGWBGoJC+a5Bm5jjAjLIp/Z%0AAp68h5Ngem3JJCl58hKES5hRSgvGtmsfhtEEI6F1acMsTCZYy9F4OlEE1LQ+Q1z22O+qp3e9vwYA%0AbLdb8RBCCEIOIMMAAxSmsywkdvMdCJH7flLhxX0rqlRKEUjJHoOIOpmXLu/joBXr/pokPYV+VNyu%0A8zaIQLZGw4GHAJPE6MsAl/UYiTX4JXpOotzpFRmqz5STtBaTR2ByDJJAP+oBpKzB3ygMIa1lkAyk%0AZGUuUlELv5fN4O8t00nF7TQxrWh9bijsxN/J30O4uyaU1I85CQZV3+HU9euhJIp8zFmUXWOMCJ5r%0AyjRve5okWW0YPDC1ZM349ibVZwsZHYvIG0wbOMAWf6iTyIH1fKSwgo0h1IWJ3Tx7CB6MwJ6rp6UM%0AP9UJfWp/S07Chik5yyS33+2w21ZF1Hm3w9mdcz1h+ytxAcuw8UlgIMXNsyk4nyWZqmeRODkexxi6%0A74vGSqh+eUvn/eAtHywKALpscMVNFUPtnk0pCq/4oaM/yt+2W1oCimRt9zLNADql1JSyZLiHeZGF%0AiUrPGOF7UFnliJLrb8MyY565ilX9u59nec5VO0Ypql60ofQzY7plsIuuleNW6MtSfDWGEOXaUyKB%0AxFKakFt1dYYGbosVVKj/CDx0pFkatD2eLbwjw9g7nRxzluu3z0X6Goq3Z3sdzgnExO+drXbY1zt+%0Acn1yi+9bCCfrELox98gxzHi1UBNf720QnU1ouxEXAODMoiyPoGRhsgk07I5DeHVN4bGZkLyqvAJ1%0AfAxifIzCrLOxoCe1E2R0aqd2aqd2agB+RDyEH7TdqrNzhEVk6kYYnRGzvT+C+WTcvNZCjLi6qpDB%0Abr/HvbMKD63W9W/OUVfzUgRK2F5dY9v2W3Z7pH0LdDYYgNbKD84pdSqQlmnC96b6RIaRBC88/Gq1%0AMRxnrcWb/W2DyqX7ni0djfJ1uQe2RKRlSBUlCghriYwEh2YbCYOMigm8eY9xUs6+VeMEmn4VQwrB%0AsnroBrJFpo7AEhax6pdFaxUMzhv00Hoh1PabkZtFHuYZV1cVMnz4sEKAjx89EjinBpWL3AeXdx29%0A1tEWn4AcNht7weoJs7IrB9RjjNjtWq6EqQfgve+0gw6t5U7VtNNcuildYfc7bMcCz5z8VqVUyo3v%0A4Zyyr/j4sFZ26T/zGHQkMClzTg45/da61/yMxshJUXKFYspYJA+hV5TVqUD7hAPNMdn60np+ZU0Z%0AVOHw+gyMKv665B6onlCBwnYuEVxWBID7Vyx95+Q98J60jnbOkiibmvdbQoQU/vBFPNPVOGI2sONt%0A7eQhnNqpndqpnRqAH1EP4VhmrP38tLjCjXKB6HHTQjetDv4RcazVkI7ZDo2p4PqqBvr22xl4rh5v%0AbHkIyzhh8nqO0Khw826HuVl4cVmw39aA5HRdaatuWkl2LXKp1c9Q8ebYaKfHdO9LCUJzc34Qqqn3%0AAKuHipIrPIhapm5JYFsg56JSBkZOIUksgKzTI6ZVKVaQTL0YWzGNMfwUZ6n+xLRMy0kv0ExsR14V%0APYkEcxcLMATp1+vdNXJUah9TN7l/agZ0ewbzjJmx/hg1EOq95jgcyW/Y7/cILWC3223x+PFjAMDD%0AB2/Va7i+6mirTOddDaPIZpQRkqnMVnOKAXOLRxFpwDJEfaaS9Wwoqssyi+c5DJOhed649O4YQBdT%0A/oFaP/b6PrLntdX+ahBbsXMAFUBn9kQpKO1YtgZCDfg2S12ykKN4EyknU5/AVEEzdGCWmAhRPYRa%0AptZ6ve2azfVHE4y2QeV0gO//4MCGxvbkGZhSulQcvNQ4qc95NQzYNAWEzTTqWDBijFSSHJFlYsIS%0AZAwO3osoHqZJ+uJJ7W0tCN/97nfxuc99Dp/5zGfw8ssv49///d/xxS9+URghf/EXf4F3vOMd+Jmf%0A+Rl85CMfkf3+9m//9m0p7P2g7WkLRvdZHp6qL2rRu5uLkpU65v3FQwMwM995CTJQyJa0Y45wMUGs%0AmKS8J+Uiaq3CuMkZg1ISJKCVswaVLQ9doR/lfYNyl6Sm98UBQQermGoHqf7UTOYGojK9c8si3vqh%0A4nKyjaUXEBOIk6kYykIx/imBitaJLcZx5ckxMrMiaBLXvJ/FVSZQZVVA17W6eNTJ0y4ItQBO/Y33%0Ag+ynC4Mm44V5j6UlsdmFfZnb4rKo7AIAkdLIRQkCfZ3o9myTJscRkXRbXcT6QGEnQZ2zkS7JtxpF%0Axxod+XRbe7v5DXz9TzqGDY7K4lJ/IL87GhQ+su1QL8km7AHMLFKIp4eGtN/ywTkSIEquVZLLBLFl%0APz7WrZjzYQeYc/f7OSKJMDs4DNA5BADWqxUuzqv21sX5BhOz05xHZiJBDMLaEkZfd6E3SQBPa09d%0AELbbLb785S/jYx/7mGz7q7/6K3z605/Gr/7qr+If/uEf8LWvfQ2vvPIKLi4u8PWvf/1tnfjUTu3U%0ATu3UfrTaUxeEaZrw6quv4tVXX5Vtf/Znf4ZVE3Z77rnn8J3vfOeHOvmx1HW73UI/tmjL8cLi/Sp4%0A6CEQ1Oot6GEOa3H0Ll1dedl6BYqIaM2GYojm5jnv4Zu3UJZFsm5jCGI5r8dRgobKlzbp+PVCbFHV%0ArgAAIABJREFU6mcC6MDN834AkVIt1SvQQLJUfDEdUIqK4hGp29zRUQUaMhZQsbFaYxUVk5Uq1m+W%0AoHJXItPcnz3a0IJfhTISS0LYbOAQBGJRS38RyGTeXWHZM+1SrXTuv2VZECUjeREF02K8RXLupjyG%0A07KaFqK5vr4WUgHnCFh++6HMBzdns485sGfonLZvY4zikXA2dMq5D4iXsfVrFo+0r3egWei3FfJ5%0AUrvNYq//78iiXWD3tv0sMUIt+ZtW+s1j6LhS5QDNlrakC5V+MVIsULHBdPCeW/kLvhseQlYZFaCu%0ABgjQLP5DAEJ+bf4K2gD5q+KIgAeXxXRSLnNqRII7Z2e4f/cuAODenQtMrfDWQA7zvlLYl/0Oib1e%0AhhG9x2jG8zHV2ie1py4IwzDcqNJ01moFp5Twj//4j/j85z9fL3BZ8IUvfAGvvfYaPvGJT+C3f/u3%0An3jstxNDONb6Qh+6z3G3iF1UhSVyKWBaQ4EOJlLY0/z18K7pzxBJVaUQk2Cc/GPvPVzrq2AgpZKB%0AscUI7t17DtQUUR1PiNnwnh0ZjOomywiIUAXUrCyiTiUyAkbGop7LxhV818ccLyldv9tnQ7qtbU4p%0AGa621kO2oLYqRiakzNBOW+BhJKBJz5dzL9mgk3+Fava7HUKDay6vruRzMlXJuKes5EM02Hyni0Wk%0A6qCdwdFkg41i5n6/YL+0BYpvk9RQGQctkDSOk2jHeOdlEtu36/VLxExNBsVIQsSstcE5BlNyxtwW%0AoFwyxom55cAwtrEw3LwPKwPRrtb8tYtRs1cE8y/g0kSi3YU2qZiCK0BdwJXr32tS8b6R/xqGWMlZ%0AgEHvtE62FbPRGMogGHkONpHQaI/xs3NOFD7JQY5bohlXuUhNZZtUFqXOsjKgan3pg3mF+v9YaQ+z%0AVfZyBiaS8V8MPDSNuHNx1j7XuMG9izu41younp9tMA6KRRLHDVPSuEe7T++cyF8P5ERPzS7cT2o/%0AdFA5pYRXXnkFH/3oRwVOeuWVV/Brv/ZrICK8/PLL+MVf/EV8+MMf/mFPcWqndmqndmr/E9sPvSB8%0A8YtfxHvf+178zu/8jmz7zd/8Tfn80Y9+FN/97nefuCAc8xBu02m/4f7Ktvo76zIfHLH9VjMgrTtX%0ADCk5UxG+r5PCEwUk1CMNRqdism/lWrXuQTGlOck5La3pVygrLq7Sq47Wa1OeTu/a3swA7i09gi3J%0AyRaeMwqmxvEwnkOBEvG1hKQGxA7hPDLH6wOlpeTOQ7BFTw5hgHrFejrJ1IV6HClncYUDQya7vXgN%0AeV6w32qQV6xThhm9F6u5wg4GJjSepVEvkyvj67FMFgsP6dC1UKbT+g3DqMJ73skOolR6w7I2sMqB%0AuF1OCXuGBEYVwvPjoAV3vCq7WtyCrfQKg/E1HwmKmt8eC+zytal4W1/mUr83Y/Bg7N4GWzjSHIAO%0AauJtxtM5VD0WiRm+DTMn4Ma134SJOxRUvAKjlnAkd6c7NB0PfgNFj31EZdTCllb5dhy07oeSHUyZ%0AVqreBV+a1OVmr2AYOiFFzkOI7njN+cP2Qy0I3/jGNzCOI37v935Ptv3rv/4rvvrVr+Iv//IvkVLC%0At771LXzyk5988smfUjD8cBE4xEh7yMh12Kk52o3vrasJr4VKvHNK2eJtVASR90SSQBONAiPT4KgU%0A1RYqkFjBOK3k87QekdoDm7NSQ23RE8X9LTZqME1xyw8GGhclc14TYHgRMPpEFXdm119xzZuI6GGc%0ARtlJxaiA2v0kIS4nkVUIIYDrQKsCZIUC6meSycyDBIpLMcqEv72qVN39boelKc4+fvQIb3z/dQDA%0A5eUltruKrV7vKrwCk+R2//593L1XMdlxtergEanzbO6bX+wYssQh9vsZ19t67G07R4gaH0LJAgOs%0AphXWDdq5e+cOzppuFb/4KBbOUqZSTEliB3zeWqu41eQeNyKVslpN3Zg/fD/sfdwWr9PfHf7/GN6e%0AOzjv8Lg32VAH8FK3oPYMoa5Ajk10RK9PZGUnzHA08wRkY875oL6ywlWmM458LiaH78mxl8MYilRB%0ANAwwvt5MRQw0TySQ4ujJqBOLyQlbIVLXH5XE8AbuHIwqMCsDr1YrFjbDHFPH3rutPXVB+Pa3v42v%0AfOUreO211zAMA775zW/izTffxGq1wm/91m8BAN7//vfjS1/6Et71rnfhU5/6FJxz+PjHP46f/dmf%0AfeoFnNqpndqpndqPRnvqgvChD33obVNJ//AP//AHOjnDKLe12zwEyxe3Vi8nN9V9rMVQoQ6xZooq%0AcXamUSli4XFNAk9Fg0KDAyd/zzljyRpYq/so9OH9gKlJUmzOzzWPYPISNIyLWs1cJ3c4sEbE3eZa%0Azk459M4KYJmkl2IYQE5gBNfZ88UWNZE+uOlS1q9uBlthoDaxsHPSPINiamCjr4mLdsiiN6JurnOg%0AltBVS19Xz4CVSsMSDHy0Q255IUjphrUYDKc/pYRd8yzOzi/gR61L4NQ8k3tTnf1FtPZ3+xm7xmpa%0A5nrcJURhOKUYJAGv5Cz3v54mPN8Ubu/frYHCzXqFzWrdTkfI7XlkaKCTPYXKMOK8kDMDPw4dz/yY%0AGJr1IBQyzCYZUR+Ite6tVX8M8rmNEGKP8aTfWs/DBtXTwbn5rxI0snFMSWBOJUxYzyQjLOptqWNw%0AkGzZ/kp9clPytliPhLfB9OVhn8gBDZzF70eCkE68VwLCarUyz7SNRVcqOQRATgGiTjwH5KBjjGHJ%0Aaaxe43qzlposwzhq3QfM2J6kK07t1E7t1E7t7bZnKl1xm4dwDO88hpEeehC8wvew3xH8z+Qb3DxH%0AC+SQ9RBq814DvraqUpfH0A7sB4+ppZ5PYS0YcCgZ+33Ldm4r9kCjxJ3q/jaIqxYX/19iIbnPTu73%0AOQx+Golt0uvs8ORi9+86zByLA/PmHLC4p+GkC1c9y2/lvCbgS4au65zH1J5jyUXyXURK2ViAKDAW%0AspcAmlpZ3gwE0mA0rkVWYrVZiUVlsXc+x7xEzM3KnEOSPJQolheBCZSFvGQqEyl3fr8kPHxU8xdY%0AiuPOxRnonjmfyYthKQzJyF4WTCLLod4UdV4BJACqBIXDeIHB+8V7U0/aYv7HMP23y2U/bEfF34yH%0AUPLx3IIuCGxl04VerX18NP+hKH20spL5mRVTFvN4/3QIA//W/OrWXjDvkFLJtaYHM62dt/kvTiQm%0AOK7mnZeXN8WoSRIhdJXYOPA8iSDkSogG8F7HUAyY/7OkK/7/alxg5qYreiwQZgpxcGGRg0S0nmXE%0Ag7j+r9DxMn3OVOpwRFpcgpUqncPYAj3TWCRIUwNkfR5Clbmo51hfnIGGFjTarLBrQcjL6yvkpmWU%0Au2CmgWU4GGUgGNa6kd+AIQMLCTBTR/MTuFWZg3Kj37oX3FInjui2lE7HwyqYtiB3ijWdHnUyF+kK%0Ac07+O06mhKT3GDzXpx5F5XIYJnnBlqYndL3dYmkB5qvdFvt2vliUOcSLeoVG2kJChLnBTtfzVpRd%0Ah+0garUcgPamWMy8RIGM9ssiipEhsLyEwhnQdQ8Ep9Ced5i5uMp1y6cIEbt2PaN5HilFLEvTy5p3%0ArS8zVs9VyGlar2tQHMAwTlK8xsKkMIu9Js0ZQLCUG9z622Ciw0Dw05oFH6UOMgfoD84hQfXDBago%0AfFS3qbbQISNLFwTIbwXCS1k+d3OJZYaZuUYnfDsHWXWuY2whk4xoaqNTTkrWaOQPN3pM7XltvMem%0AQdzrccCdppy85mfrvRCc0hLknilmrNq7Mq1GrNqY3XBu0ygiOFhCEPLDo8trXM1Pz0M4QUandmqn%0AdmqnBuAZewhnZ5sb2w5T3q0sgMIDWkLQNqF5dW6lDfI0q6DYMp2atVupYM0FY16vd5gaLLMaIBXK%0AlhBEVZERjCVEOd8wjdjcrVbd+s5dqbRW3noDe84RaFXUUlLBNp9WlbeuHdLOoau7ZNyWBK6SlTMh%0Atc/VqbCB4L5/YlTFVHv/fbtJ3YWhaFY5inZtklEb+ygd5wM4LcMo2afT1HkIzlf4kNwATsokP2DV%0A+vb8Xu2fe7O6vZePH+FBK0263W1NCkTLIYgFKbfSnKUgssUFtgKBvAOGFmwemyKpzc7PuYiw3n4O%0AQm1lT8FKJVTSrOZTyFYCPCuwtm1xDpjDo3r/cNKvVcakERCaiTitRoxCNV11dG31ekm9XiNnYX8n%0Alj5BBq30Q7bWtMkVMbUsjjXLbT/0Mo4GhzkP4yDobEkHh35IhiltC32nbfW0JDUQbAlOfWe896BG%0AIC8AkuBAJm+i3PQm+Pe3tbqf+aXN2eFjC6XaYySukTEITDQ5p2QSuR5IVnhJSXIPVuOEi7NacfFs%0AsxHIiPtnCUHG5tXVNd54WMfYGw8eYrc8Paj8TBeEtSkMcxvv2S4I3Bgy6hOmAJjBzc+UOzIZOCdn%0AkkQPIlPAwjlNEGnnGL3D2A7ihyKwROzYF+0cSesaLyFiXNUJZpwmmeQvwow91z9tO15fXwu+PaYI%0ATyz/bIfizX6wrWKWPACd8P6PyTHAQEo528XBtmO5B7og1OSdfgKpDBD7W56sjIvOTLFhlMHsvK94%0APwByHjr/EMBQUnOlp/MLbFr/nd+9h7ENeMxB1GNFHjkXhNYnwab5mz7MZqHg76cOalAdol4KQxOz%0AhLGFAkgcy0lcqHLnD/tYYzoo0YwlZZFNY+ufYZSx5MdBYMviSCa2gnLwrG+OFR5N9h2TfjBJZzUW%0AdpOpdIw5ZCFeq1l1GHvgv/azlVLoky37bd0iYZAxu11yGorKZxfobwn6zmegk7cHGuTM74eDPhuC%0AJKvqvE9mxT9QFmZpaitjweVsC0RKA1YNOSVRz+Wa3J6M9EVRY3jwmphIRNKHbHDuFlX1vbreYsul%0Ae5dF+uVJ7QQZndqpndqpnRqAZ+whXFxc3Nh2CBlJFiCsG67qo9Z61cCSKd5iVudOPsEE2zj3wJNG%0A/jn4UwWi6nGnEZIiHlIUnjivu94PYmVt93vxClYZUvj83nPPIzfTkYt6PLq6wtwshHNrWcMGkFXB%0AVAvkHLe+rCWnwdxB8jT6/lZ9/WOMFOt5IRdxaZPh2bNXZGGilJNmHw8envXcmW89jJILUGUXGkRT%0AVEAwURF3e2gewtmdC8bE8NxLL2HfgrvD+gyXj7h4zcN6OQRRqowA5sJBTLWAcyG4BuTweWPK8EY9%0ANdviPLHIMQAgwRnGCuTaHGnhIUckAm9DO6wnwLOshBGndc4Jo2hqEifnFxt5V9abjbBIvDO5J1mt%0AfiUaZIWNiEwAFTc8hEOv4PA7oH8fjzGPUtas7hgtPPRkNdQYY88MYstZL+DoO+EOf3PQD6UUOPHY%0AzFRnkYeOAWU9fsNebJ+NP6M1S0pGYgJLjFL3g7IpFuVVIUEC4jGCq2YG77BH/74OwyAyFpP3yO0+%0AcinYtTyc/TyLCvCuEVX281485P0ccN0YjftM2Btiym3tmS4IL770EoA+OSobulYyk24M0eDXduIz%0AA1NcsNzhjEBNHmM3vxaFYfokhFnkncrFskrg4D2GNpmTJ8Q2cV2ljCtmnLQBen5+phNNWITVkrFg%0AmJgZMClLZGLcnCS5LeWs7iYpNnhc8tvCNmQmBDJuPu+v8teVqmohIdVl5L7kVooBOwxk1LvK6K4R%0AaJgtM4pWk+DzvDDQOIKYHkdeYjOlUI1F1AMKJiuLyzhidV6hxvP7d/Fim4CmzQpjm0BnVgvdXptJ%0Ah0BLW0iX0FXEUtJs+1uKERAfBJ9eYha20MKLACAquikp64VQQAw1OgLLVrHayAAgte/HbCjVwyB0%0A5bPGPDk722DdWCTjOHTS3fwc7WRtKZNMxUYhecxEwDDoNfO2Y+9V7TutWvckGMgqw/ZMpdsK/eix%0AUoffs8Gjf21oSo5biib0mbGoks8A37QhgFXaqdyr7NbBegqjkowLLVyl15ss9RU9q8uLXhgnqzqR%0AlPHeaXLkahB69WAYlHwFuRSZB7f5Cg0dAhWIPHw2ECb3SQTJON3nWtHxae0EGZ3aqZ3aqZ0agGfs%0AIdy7dx9Ab1layyKEKMHWGBZx3bW0YOrcUV4ti+vd2PrjPoClgUALGSnjxnl23bx8Tw4ozeKaY8R1%0Ag3n2zRO4WG8U2ilqkSRoreaY1X31bmrHHcTCCSGYACwhS7IRpK9ukwKw0hzmG/nU5aAdCdZr4Lo/%0AhD2uXEcXINM/GvzT4iTOezgbQAZAgxPozBt1UXtNR5MRHckxxmnCqonGbZYN1pvKWlu3/JY5Lgph%0AeYcklqdVHU3CLiFjLSKr5ayWJSG27goWwuDvqcJc9SRZat+ieK3VbZhAqjriJF/C+0G8KbYaK7NI%0ApQ1sQR/2nArUSnZi3fvOYpXcFPPI+Rp66//AehcLv4eP+Pvb5CqOJzja9K6brVhY5QDWskepv1WY%0Ap3N4SV4Wtfr7wSk7WE+o+9qIYspzNCfRcps9Q0o8WijMy+SJcRykAM40TZJDsFqtRLDQi3eTdT5L%0AWW4pJJW3cfb+mJRhujW7guDbXEpAHp4sFQQ84wXhhRffBUBZPkB1T3VBWDDPXBhlKxmcXD0qxtC5%0Ao+I+GfxXitikKA+oYy+hSFayM5nKnDE4eMXevSOBNvYh4c3HlwAg1K6LzUaSRoZxwsCF4x3JUIox%0AYWkLiMAk0KSpOeh1OnLijrKLSmaizTmZjON6pCe1Y4tA3XY44AEjxNKpQ3ZZsMK+KGZ/PQZrEpEf%0AJEZADBmZmEgig7eC5HqIikAbw6AvGj/emonarssRfIPgNhd1YYhIoje1dg7nDf/f7QJCYypdXm+l%0ATrZmzpoF2Csm78qgmlMGPuBb9uQkVlQNAsaFqZuv2kbJ1J8GwtgYRevVhPOLOjncuVvv4+xsLRWz%0AbBUsCx9mqD6XZUV1Cz6zng5wdt7n2CRvlVjtgnBsEchHFwFtNxNQdbvEAEy4oLs2XthTQk7a9wL9%0AHcky1hFah7NW9ks4TqXlY+m/dSvHADhLPSMaJVabOT8Qq916nDVm2Ko9u7ubDe6ft2c6jVjzeF1N%0Ayv+z98mZxTnLnUzew3MRpmEQmjPHtOJuRmzXOZeIXcMo47DC+f3nj9xz306Q0amd2qmd2qkBeMYe%0Awjve+eMAVDcIqDCReAhxwb4lAu2uLxGavv72ukbUd7utRNmLqcWbkwbFHAfaonJ2LZ/e5iF4UzNh%0AtC66YwjHid2w5IIHTULhey056rl7d3CPoZHRgwZ17bmVktQWFqZLwdK8nnk/YyXsG6dlCKPmFQxG%0AMdGqXUoxlCOWWs4Zx1gkfcKfBpXJutpy7ceDyJ1kCAcxHanq4jSJZ1COXEM9trFOoUyW2HILuARn%0AgZbjDDGINZQog8Z6bA46J0rYMH97nIQhdHW9lURA8g6PHlVPb8/qs0TCHPLG6XGeOqVRgKEntVjF%0AKyAncA7xcaCatCM5rBrR4GKzks/r1YjzM4YSWErDC0xWVU0Vt+PkK5edMKpEMaGoDASBmAB11JK/%0ArYCM3Q65m+OeRbrFy7hdI8nWEWCPJAkSwB5/KsZDgHoDNjGtyD2XzraXcYW30zrcqR2XbtzHDWjM%0A9A8Ho8dxVDizeQJna0UNQAWJLfmwSL6UYrVF8g1GNwqUNA0DxpbE6UCKILQ+25WC61YK9PGSsStt%0ADjq/wNBKcj6pnTyEUzu1Uzu1UwPwjD2Eu03agaAWh8UsQ1gEv3cEhDB3+9ff6erNNMfsTBYxW/+H%0AVhEbWVD1UAfNQ5AgqDOBO1KaWgJJKvjldfVirrZbFUrzK4xMmwNxcikcqSyCWPrOgVVC5/0eYc16%0A5oNcJ9/PoSInW+kWLybnIUJ3N+IFvfXWU1RvWoJvp9kSkhyDIaP37p16MhKgzVmq09Xnr9tZGTbn%0AJJY8ZyHnksSDIEcYRlZ7HBBjPV8IU9s/wrEQ2LTGIiqiC7gy1WrUkoNKMDRlTLv71AAhkXpTQmBI%0AKl3izD13HoKVSWnXvlqvBGeeRi+UZ2UDE4og21kjPiYA63NC6uJJQCoJruh4OUbdPGbpH3oI6lkT%0AjsUQbG5CNt8fVky77Rw1A/yI9S3X3bmp3TXI8cw+PaXiWGzBBve1f7gKQinHj6Hkip50Yf0KLb1L%0AWkeFA9SG+BItEbYUqb/CbfBOKNq1xGYbN06JApZKz2KLyxIkpymEAO+bt3l2huyfPt0/Y5bRcwBa%0AGNEsAvw5xqD6Mn6QQCA/zZgUfokxAtS+LzosXGHer+8HM7+40KI4dnK0TB8VDi2IrBgKYN8exsNt%0AlTb+/lsPJAllGl7AxNx7k1bnQHJPmw0HDTcyCeyur7Be6feObjpxhy4sN73meGuSEe9/vP60+Q0U%0AauiOL8yZm0Fq8g5OEs8GzTkwVB3tymxeKhLoIyyLqHymlBAbJLgsDVKbZ1FUJWSB88ZxlP6U5MJp%0A6vINQmgBYSJkyT1xGD0H7OrVpKaeAwCUkkz+Kz+olEY7x/rsTKCPGILRzyHzfEzhJUmqKiJNsTnf%0AYGow4TQ4TO1CxpVKgjM5YokBPrXX1il7LSQLpbRFArpgwCRYHYMBb0zs8g5qkSHLzuPWTexmQTg8%0ABnATMrIyIMksHsdYRvLuZmgiIBSiUxkQc2/mvwdgpzFQyG4FUI1PPnMuEM0yLeJTurHruoWfny8M%0Ay4yh7CBJbMgk+UbDpGQLzkOYxhGjGB96BxEqq5Jixry05Nbr+p483C7YcdLk6gLT3crkdHfv4+oJ%0AAX9uJ8jo1E7t1E7t1AA8aw9BaFDFyAPMYnEtIcA3a5q8l8ArW0tzjCrYtCxKzUyWN8hWbO6Cpmwy%0AOCpG6O54ER4RyHLqmsbisG8r/8NdtVhfe/MBQvvx+dm5iPcN8GJyEBUJ+rHa4dn6DGfrat0+uL5W%0Aupmx5K2ncMxykmtFDX5DIA39Hf/WekvHIKXDZr0EiGVV1O9m6Mc5yd+oPPsiu9yAGlKWZ16KFm9f%0AlgXzXDXcY0ziGex21WuY57243ShKV3UomLxmRgOALwn88Ha7PfYcmI8RQ7vVs8EJRMf8/SWqYqan%0AJNml4+CMsFj9e//8TCzyeZm1nOowqAWck6E2S2ebwksKVdZgZIOP2EMgSMB4jglokEDKKm+RC+CS%0AegMA4JZg4DBjyTrXUb1rV95SqyBqidB28H6/A9jGWvqHkJGtrVBrFRTpnyxWuPEWjGKxLYvJGcPH%0ArgdEIOPFMDSYir67NRhdv7dZxow3ZFLPIefSeQZ1mwmeZ/UxqlfA3N5Sy7oCQGzvx1REpsQ7J3D4%0AMAwdvFqvm+Q+CUUy3FMB5lbXYJ4Dtvs6pt+6bp5CIrh1U0N94UUMdysKswMQDyD3Y+0ZF8hR+evU%0AIuPeD8qc8ItwzpeYpDKVn+qE4cc13Fhv0iVbJ1YnRB4Qh1i51D42CwJgtX90kRC2iINOgrnItbFG%0AyKPtHsNUmUeX2x3untcHM3ovGKFzJIVjXNt/5QeshzoppZQQGTcPAd6N3fUUoGNL2Yn9tkSew9/a%0Al7gvonITZioHzrYSpunmNldg+dsqm2Fr2CorIguXOwscuN/vJc+klIJdY5ldN2YZGwUAcLZZGyjB%0A5qFwOn8UeG4aRil6VFIUaeGVJ5yxhEZscFApWFr/jN5pVarViKExPDiYtELWZDTnZIyO44jUzhez%0A14UAer3af+6A4HIQDCCLdZNAGEQRftQ4jLCMjPaOTcwSVhiVbnzz98nkVgi1/gAvPwRfrBFhJ+5j%0AOQfl4PvOsDHHUxjLTOAycdtGN9aDbPF/gsTSutgDDCR0MC5lR81gwLGmx1I4uMYQ9AhKGFI4S2Ap%0AU/nOGQkS+1fiauZzSlnYcNt9wOWufn7UNCryneexYkP77n3MLeFtH/bdK3tbO0FGp3Zqp3Zqpwbg%0AGXsIXAe0FMA7dXe9iHQ5TK1CyhCCwEODCKVNEkV3PokbT26UYLIgR5ShGbAmc9RYr9WLEPpB2+a0%0ADqqzqeJFPrOS5dUcUB5Wxc3/eP1NnDVr0t9Jop669g655VPkFhwd4XG2qvCSywX7pmG+3W5xPlSV%0AS3YpcykCryAXkG+WCjnAs4t5094AeqiJjkBiztgHt2nqS3M3v8ulILYcgVSc9qWFpRjum/diZeec%0AsW9FarbbrciVOEfY76pnsL2s/TrvdwJLIQekwMV5khSU4fKYYV6Q5fuCoQ2GtffCJ/LThHXLOQln%0AZ/XaUxbvb1qvJNA3jpMEVfkZ5RRN/W2SoGGOs+jgb8ZB8hbU0kvS74PX/BcQhJ/enGZ478SjHQYv%0A+R3knNH+L/DonxmhZr63npd3wo5/acYVuI1ldFsuixziqdIVkP7LJatA3AHLyJbABFoJToF7TFA5%0Am2CyDHiFg0omZR+l41nS0pT3gAyFpWPKCEmv8/A+CQAXrfREAi86p/UMhLOWVYLCFX3fPDnDsmQV%0Ag2JgYifv7n6JeHhV35WHuxm73Ark3K9CoS/85P+GYV3H8ZIL9o0JGSkj+6eX0HymCwJPcgAkHZ3I%0ASVp4IYexPYRpVPYRLwjjuMIw1ok0xgLneCIBeIRwRzunukdEJK6dJ5n763bWiTGKkvL60MFEy6wU%0AxpBLQpnrA/jemw9wzgkkIeK8Yb3JERyrebbrGVLCRXPtNuu1DMB5WbDJPIlxBa+MzLRLADrWekqf%0Al8HPi4ClHxZhC2U4GaRHpG5QbKjg1qQyA9sYBadRJkGLw7b40DIrNJaSLAL7/TWuL2ui2OC8Ji+1%0Aymdh2RmasL5gKDo5cJKOr0Gf+n1MGNv1311vpN+8H0RGQzSShgnrTX2p1uuNxAiWJWDXaiI/bqd9%0AeL2Vey5UpMhOiFmopgNI4kW8EMeUlKLqNd6SS5KFwDV95FQSljaxh5TEAJmmCW6ssCuRk8I/Fp3i%0AetAlKy158F4kFhgSjKZ4u5WQtosDSukNCdyMYR0rkMOxgpTMcZPCUhXfZ8yeBLqKAhMZWApmQehg%0AKb7EXslUFJ/NdRbqUBw9druGVHI3XkPopU1Qill/9F1y3hvlZDWIZK4pOuF6QAyGHLMYct3oAAAg%0AAElEQVRCeBy7gFWAVabTw/2MB6Hut5/OsX6uyv+88L4PAgC2qxX2zEhbIhK1ucIPKHRSOz21Uzu1%0AUzu1t9meqYfAiVlVKkFdQk6x90M2yo7qdktC1zDCN3ff+QA4lkcIKEzQdkZxU263iFInmYBdzzLS%0AaL8GjagLWHErYi1BXPjtfsbjq5qfcD54IDZoa/DwzUMQVcqcJOA5DiNCY9lkw8oQhhQg7IRSSmcO%0AWmEs19xDWfHJFkAx/rFxxyXQSWT45rnzEI4GnjuYoG6rRWFUeFAZN5wcFpQ1FhNSZA9gwb4xikYj%0AzSFMFSP0lWNSFdECvY9mFo7OqydEBSyr4YZRPAs/jnDMAW9QzGa9wd3G316t1pgbO+P6aovcPMAV%0Aj0GTm5FKFhjMFSP5l4uWURR4TvMFSiZhw2VSbxlQD5oF+FIu8I7zEwZlk5Ezj5T7IQn0Ua3mZnmn%0ALDCHJHPGqJBIugX6ITLvjXojIsHSCd3ZmiTZbFMYiN+VZH6TikKx6oU4mAHbJYoZ50X+FhOMRjky%0AXgFzDN5Kcg4rR1GyspqU3dRDTsIyIhLPayQnNTUcP3tnPAsyLLySNYFQ+rJPHmQPYTsHlKHVA7n3%0APC5eeicAYHVxFwBwGRct5ENkPDoDSz6hnTyEUzu1Uzu1UwPwjD0EK2dQnMUL2UJw1QoCewgsLMYx%0ABK3EFcYombEpesgqzlaKH0xqepIsQgJ13sAgHoLFSvV6eoOjtzJSLhLY3qeMx03SYiwFc+PGx9WI%0Asxb8HQSzT0KV9KS01BgjQlLsuP1YabDGYicTmDosPcr3o/fZ0w0Pg2z9/9Wy1P7of2MpeFk3yn10%0AWavtfub9vsNmWZpi2e8lthCXRVP92zYPJ8E2D8VpqUDAZcZxafDqNZSEmFzrSyfPbPAjprHGb9at%0A/sBmc4aLNVOiSaiLs8GAmRCxmUYpao6o1NfKFW3B5lxAQa3v9kEC4qlECYQ7T8CGK6WdaR9zUHG3%0Ak2cbYhRveWrXbvsqhNB5bDxuQkrYNo9DYmUocm05p47Caz1L4c5zxrbzHcYvVn+yz1zHAccHUpep%0ArFXHclFPlmM6xWR9V+HK1idWeK7LSTbj95igo9lsRRUz03VNjkRKR+IUMJ4eEQauZTEMQlEevFbJ%0A80x2SOpBlpSltkoxZJUUua8A5gMssWBp27fJ4YX3/QQA4O6734e8rvI/j1J7tycv5V8LLZrrQsUE%0AVG5vPxILAtX/8Ebz2YmOvvcjhlbsYRy5BOUa46q+jGNK4vLnHJGiyUlADeLoHOYEl/JEkgziHBmI%0ASlkfyskwgVkY9kDh4BGBI80zFTyaG2QSr3DZIozXA3CP1Q9ZosCT1Emdl4jAUcUlYty2PIuWpzCt%0ANDDkOqkNp4MqJQMx8U1rYRW9A/4r4MbR749qxxjGEgd+QwyiF4RSZGKaTe1Xq8lk39XCOQkhSDnA%0AZVmQG8QkEA95JlPBw8nL6IzLL652SnJHxRGGxtmf3NTlXrDEyKqNq9F5QK4hIHBgNkQZAVObiM+n%0AFcZ2ln2BMH1SgTwPV0iSlFjZwpUMzwtiiaJQlJ1DaGeZ1+3Zk5M8nSUmLKEaGiEkqfE9Djt5fHby%0AFKaLqRdecu7yOYCq4++EXVB0sl4W01cOU4NoV6t2slFJFzYBMWdVMM0SJLYTbRIjZ4mpm3QFWCH7%0Avjn5JDyBohIjklcA9Iq6R+fAm5pMCYbVZFlP6aY6cckGciJTCMd7jExM8A5j68+xXZ3LBYVn+ayJ%0AcqFkpKUZK+3m5lRw1eyMR3uFjF76yQ/i+ff+NADA33sBl03Bt9lTICSQY2aZLnjZFVB8+oJwgoxO%0A7dRO7dRODcAz9hCOunNOqYI2EFIho0bTbFZKhYy4+HhUrn6cAMMCBgCbqQhIHLAGlf1ND0EzOe0x%0AnPFe1EPgIutwJjhOBTsOFKLgullG2xjxuFkJZ/uWmzA4EWx7PGfsm3fj5wy3b7kK6/p3GEf0EI7e%0AJm+1EI2TS3c3rKL6OZsAcjE9xnCezRxVCl61PBiCaJ7Asgh9tOYW1OD49dW1yFFwkOvOxYXWmSjW%0AQ4gKGYUgIJQoR5LJBclFjEiyVl9SC1kyQ0EKP5IGCEspMt4YwpkzEGZVj1wYglkWuTbeZxoGESkr%0AKYmpmmw8k7S+ggRliwZ263fG+hTxMi0JK5BK0sAssGDb8iG893KvatGqZ1XVV6McI0iVuEbrHozK%0AKjTbO8QscJVzRUgaDEs4r5IwyCajuJhaBO0abKA05WxolTaDWcUk+dmbR9RXyYPJMzBwjnk75AW5%0AAYJy8JaOzA822aGold3hxUU/CBHFe4VlHYnHpSJ3etziNHAdQqzEAlRJHADYxoJHzUN4nAirVVU9%0AuP/u92K4UzORZ78SirpC7k7e50IZ5BoSUoD0n5WH8N3vfhef+9zn8JnPfAYvv/wy/uiP/gjf+c53%0AcP9+ZWJ89rOfxS/90i/hG9/4Bv7u7/4Ozjl8+tOfxm/8xm+8ncN3TIUeF++1hbRGKZcenDA2/v4Y%0AE8aW3GWlsMmZyY6xvK6QCZlFx8GRun/1vGTWFNWDgV0ozI3IFlegKUG6eOxLxFUb0p4TWlIWvZPd%0A6g72pbJsaI7ITSdp2rQHOwYWVMXgzfmzgkPO9KcvGh9JTgeExYXJkvnBz6OYLe0UOWuN6xjkBeI4%0Ax7wssmDM84zLlk+w2+00h6RBLeOgjIySoUlqS5TJmKEjuajaad21M6Oo5ITUlB+XluRW96+/HZwp%0APVkUxghhMcmLClvyRLMsS6frIxOXgacYXihZ4xfOPhqyctoMURTJG5hICy8lM4mnXZsRnAevNCUV%0AweGBjNDueZ+05rgkGtrCOiZHwOL3/HflPTatoIv3HjFyLkyQcVrjUA3aaM/RpQJivKLLN7GMo/p1%0AzEnyUGKKKt2coZNYyUY2g/tY5+KUFT6JyeY6KJtKe0fVWftxrNdhr1HWgML/1O8Vemd4VgtIEZFC%0AVEQiD0EFpugNx64CqP0ghCyLUXADUrvOXVOyfbQQhudrjsFP/NRP47++930AgOn5l3DVdM7nJSM3%0AUS5O7C1phgyAsciilJJHfPp68PQFYbvd4stf/jI+9rGPddv/4A/+AL/8y7/c/e6rX/0q/umf/gnj%0AOOJTn/oUfuVXfkUWjVM7tVM7tVP70W5PXRCmacKrr76KV1999Ym/+5d/+Rd8+MMfxp1Wpu0jH/kI%0AvvWtb+HjH//4rfuIYQoyhSU0c9h7De66wUnm5sBFplcrTM06jTljFZiVUbTATeDjFiR2qzLQdoMr%0AWsjdOY/BcUEVlscwhU6cCeLiZvCrHIhUdUVhSC1DtvY0wxUYmsUyrq8wX9b8hf3jt3DVjK+zpnDo%0AaI/VqomtjV6sGmfQrGMMoKpEqgFd/Y0GoNjzqBaPurmWvcTFa66vr9UbCBwQnyUzdlkW7Pdc10Cv%0Ah6GIRylikOItpphIKcjNOqVsYCDLSGt7VY+gXWfMCPtqUe+29bwxZC1I45WdZHnmS4zG4oaeQ2AO%0AkwFebIlImwHOnhV1uTVyz1CrXrN+CVO7nuQ1hyBBs53Z0+msUBR5zikC++sKxdXSs1w4qHm8wyBE%0AC2u956K5JQydXcc95qjMI4atwrJIDsUw6HgTaNWMc5S+pKXtQ6B6bOxNLjEiMvMqG+mGkk1ftfu0%0Aweqi3kA8oqha+xvy2w52MqqsmqvA12hgJJAwjnJxyGL2t6B8KXjXO98BAPixd74D+8cPAQBvPXgT%0AiZVovUPg3KJ2PQ6DwME5Q9R3r0tAGZtEzZ1qQL/nQx/Gf/3pnwcAvPCe98lc83CJiM2DBmWB7qj1%0Aq4sOsQWVvXPI7aVOOcJnSyo53p66IAyDVviy7e///u/xta99DS+88AL+9E//FG+88Qaef/55+f75%0A55/H66+//tQLqE39awsTlVKM0iiJhg1LEPth1MUhKXyUUxKfXSbzkhUaSU6n7ZI0xdx5oa7ycYdx%0AMJCSrWFMuhC0gZJNlSwUZ1xJvUNHEDeOpRRWzsGzPIJfYSn1Gna7HUJpkg6tuMvosugXOTJFT0CC%0AyR/jEhxTnwQavAZOYmv7mwQWW0yoZJWp3u/3EiPYtYl/v+zlxawMIX0ZZR7kF3hR+QQqCrUMzsmP%0Aqej9satda2frCxEVj0BoSWNzg1pS6qFIgV2KwhkhqURAB74f9B33lS4EWXaxY8IfgZ0qBNGfw4HA%0AqUsFRXHzUgRzTsIKKQIvZDLwCSXEoBOiKNh2749+FvpnKUaupf4NMYrkB4HkemOIKrFQRoyjFrsB%0AgDLoWDocY1rZS/+qoiqQMk/ARRPT8k1lU8uWrHLU7XhZob9sRr3C/4aW2i1WtsCNtk4NVaAmTZSz%0Af+8+9wIA4P0/9UHEJtH+3/7P/4bv//u/AQCu9zNWjVc+8tguhIUhzkKgJruzuv8c3v2+/xUA8NyP%0AvQcA8J73/zTuvvRuAEBwI/Ycm3NOLDdXMhz1OJCHsqIc5ZqQCYASQO7ITR+0Hyqo/Ou//uu4f/8+%0APvjBD+Jv/uZv8Nd//df4hV/4he43t2nrn9qpndqpndqPZvuhFgQbT/j4xz+OL33pS/jEJz6BN954%0AQ7Z///vfx8///M8/8ThiQZu141B9VK0v18lYAFUcb0rVK0jFQEalSLTfC7NEi4KUHDRomqKczzkH%0Az4Uqmqs9DIN4JOMwqhCacyCpH1z3ITfoOUgVKmHuCeTEOmMO/egILrG7P8GHxjigN3G9b8ltLFKV%0ACa7pNXjSIHf1YgxXm093JFnNyk90n3Fzu2WAhBCkUM3l5aV6CK3k5RIW8SByzgY+IZPoxJZ1FiuM%0AoKUHsxs0sQwQaQrJe8gK9+ScJV8AqYjkQwjKkJHgcIpYmmeRoaQD571glMKWqSZiPWxKXe0CfYxq%0AQcJ8Kz1oDCIHMolMKprI95lT7CxrLrLCTzMXlb4oOYu4XYZR5Sy5CybXa1elzt5DgPGg9b5sQRaO%0A7MYQ5DoLOUwNzuOAcPTRwKjqFdn6ypyMGGKWfIqci1j1MarQX2UfcRfqeGQ7uCrRmmMYj6NeRBZL%0APteLbsdC770Yz7p2mortxQwEBhMKoSHVCO3ChmmFixcqZPSeD3wQz7U46U/9wv+O//6v/woA+Ld/%0Aew2XDfodWg7RnfN7ePGdVWri7r17uNvqFtx/8V1Yt0I22TexTgzYt74KMcO5ut37gIEa088nmTdS%0Ag4lc8vADJ0FOyIklTyJyQxue1H6oBeF3f/d38corr+A973kP/vmf/xkf+MAH8HM/93P4kz/5Ezx+%0A/Bjee3zrW9/CH//xHz/5QJYA1Lnp5mXibE9DiRvH2lFTSkpdI02mcUUfAtfkDc7L4M9pUSZCXCST%0A0PsBQ8v4nFq1s0ptbaymaQXHCqbOiY4SZ1APw6CLAFwNgoAXD4a+9D4k45YIruG/q+kMydVrePDW%0AG7i8flSv86pOuiU5KbhdmSP8QhSgJasSqXuoL6W6kjln2OIcUlClqPtpiwlJZuyiC8Ljx49lQVia%0ADhG/+Nx8V9SbO7/+qSwlXRA4hSxTMos4KV5gEoWYjpliRpHMToUSlna9V/tZWFGPtzvBbN1qxLpl%0AA5/fvRBpcq2G5mQCnudZYwxFx+HIEtSksESKWgM6hiDQVolZEpZWbb9pmrCWaoBOM+dz0tmt6F9e%0ASHPMyIkznIsABKko7CTQABHQYLSYsyS/JRi6ZWuenBpfVOB4Yo8R1MZ/AWnBqgZVEeKBUcLYu07c%0AwgqKWZRcqzGgMTgSCI46rL9eb1EIxyw02UJtcj+GXg2FhmzRn5w1BiTfw7CXclY7AwWB14wmK33/%0AhXfi7H5dEPYY8WDPc9AGP/6BDwMA3vWTP1sl6aHMutXqDNPUZO79IHMJhhWCawWyGoyY4NGQY3jK%0AYthNGJDbb2jQynY8JnL0em8poiSmF0cs6T+hYtq3v/1tfOUrX8Frr72GYRjwzW9+Ey+//DJ+//d/%0AH5vNBmdnZ/jzP/9zrNdrfOELX8BnP/tZEBE+//nPS4D51E7t1E7t1H7021MXhA996EP4+te/fmP7%0AJz7xiRvbPvnJT+KTn/zk2z+7OAJk/yOt1i1Qd97WBOa/vPoOeZKAV1lpsoyEj7MqaiYq8JG501mC%0AvJaVMbKnMK61DONqBd88D+eclFOUgj1+NAFxMpCSF8/BdfVsDTTALCMaUKje0xv3nsflm98DAGyv%0AK6d/5TxCCzYuQXn2RGTYUlBmxJF2g4WkscsbrfMQYujyDCQngd1Wk6zmnJb9q7crOED9k1IHGTFM%0Akqho3gdIoRLrIXDi1pL7mgrNrLtuTI9H19ciCfL4ehZLb31ng8xkBDjx8GA8Guapb1PBIjBHlrrF%0AK4Ekew0pYQjFhLl5UGE/Y2zEgw1rIK3WuNsQzmn0pvwrlH4nXWZVPUuXVKdKosXAfG0bobOmeUhk%0AFEQJtjbmGSnzwTunSWreyW99UbiKoSggiR6S97ZUqrLLIktY3DrUCAYgk62S61Gg4+bgGOL1Ft1P%0A9u+C3GY7VGlVWEaw0hW5C0wz42jV9K0u7j2HoSWK7UJGEKYeaW3kYZT3P7V7iwW13jtaQJgLdnko%0AtKX4tRQ0cuTEa3QuiY5UMWqm2en+4iF4h5wYlvR4GySjk3TFqZ3aqZ3aqdX2bKUrpB1nJNkC98c8%0AhHEcO85yGhvwl4tkHHMhu5wThoanuUgilVC19Npxx1GynceG9U3TWnISptUaQ5PKcN5jGJrIXvMa%0AvBuNHpcT5VONK7RvDvBbqhG9+p/B4V4TsHvPT/wkrh8/AAC89vDNeo4ScP+ccxKKcs+RJbbgTQbz%0AsVoPFtt3zkvaeya1hK3Vq9XM9iKVEELoyh4CXBGLr41E0oOINJjMVliIKraVNfPTk3oFlEmsYQlG%0ARs0F2O8WLE0SY1kC9k16gj2Eq30Q636fMhKrfWIvAcIlZcnmFZmDUlR4bQlinRHIWPLNo7EVxazM%0AR0yIXMNgieAKsWxND97jYlPHz53NRmIM3juhV3MuDUqRzOEQggaHUbS6oNNrYjOveltKg2W6Ijmj%0Axc+4OoqMQSpA5toRbhDPK4UgY5ops9nkCg1ZY36V98+BecbmTc0OExBORWUuUoFY5F2msvFotM5C%0AEdM/qwulHkQxQWeowm0qhgprwjVMg02FNIhdCKlNk+fntebA3fvPI1P1BF5/awvyrCxHhq4+wrEi%0AbPt7dgZs1hyDGoR2PmWn8QR+9jSAXTZfCqgNoKFUyx8AXFeVrr3TYzIxhKCxhZwxZK2vcVt7xlpG%0A7W9RyIgMcyZDJ1NHTiYulphNecQksATJpIFSRMFUineUJAM+peGAkVEPMo4DxpEXguoertZrCQSt%0AVhsME6f3DyKhIXWdnXZnX0zmOHwj3xpIhWgQmOw97/8AHrWF4D/+n/8BAHh8+SbevGwFdKJHWvGk%0AQfCuyVyMXgZ/p8nUrmccsgygYciInXpRDYJJoDQlzA12ub6+xqNHNchd5Sh6dzymJCwjgjKKbGOp%0AiRwCUkskSzFK7eMcIkpgRg2kWBIziLKRSo4x6gKTMsJBENOjYJS5nuQ+ERLiVe3Dx/tFpKc7xU2d%0AVeQ/jsiUVm2LS4wCjRToePNeyzGNzmn8lI+VsyQx7WLGcqx4icmlCQLbWfkMSKAYHprRyft5h2Hd%0ASBCDlxq+zvmq6AqFZQogi0sqGTlqclMxC/++MVwsKUG4CJQF+quSD73BYMuGppxkYbMwUE6GRyD2%0AgjLdUjlU3NVFo/aVdl8lofGCYNhHJh+CeRApF4HBYgFS0Rwj3wy/1fm91tcrXF23GuDhIQobWESq%0As7ZaC+zMMNKcPEJpyrp5wIrHmy9oFXal/8ip8eEBMa4yAa5hP7kokUaLG0UxdrNTKCmWBMMZubWd%0AIKNTO7VTO7VTA/CsPQSo9SqqlE75x1T6knOylw3QSi0D5b2L+wQNsKW0kpXTJWf0/Ek8h5pz0FZ4%0ADi5PK/EKxmklnoP33riETEX1XfDq6B3TTW+BGe2H97Re38f9Fyu97eJe5Sm/cfkQD68qbDO5tbrr%0AMUsh9ip1UI/tzG2y50UgWFXKQ+58zrmjnbLVH5YgVNN5nuU58C3HlBBasJ6gFreltsJafZKdqpIY%0AYT8jzmztFFWl5b+F5LzDMGAYWbxNKY9sWe7CIsHhxejvp6x0xZALEkuJmIzszHCW5TsQNIubbydk%0AsbxKUfhkvVFCxOCcSnO0QzkiqaMwwBnLOoulzh5PIQi9tBaZ0dwCoV0noBjPAAA8BjgunGI8EOu9%0Aaj0BVe2slUDbcUMwVqvrxOu4I0Ty4QDCsdnHQIOMsm6T2gjmpUkFsEV06jb1CpM5hm0K2/WSMRo0%0AVkHLPn9Bg8tZIsnmHSUntUhc8xRiAq6bd1sWArzScocGW68isGrjYhobsuEXrFas2GxE/Ay8bCFe%0AkWsxc4YjaIA5q4yJsroN/RjqQfmiz/pJ7dkWyDnyCTCTpmE+VKz/8HdWHlsZRzmPxnXkB59QWo1f%0An50sFOT6BWE6iCEM00oVVVcrYRx5501Ogqlxy8k2RkoARxgQthXbBUVxc5cdLu7V5JUf+6//CwAg%0A7Hd4/B//NwBgs48Gs4QkDS3hGuPI3PrWP4Y5kktlKwANJuC5r71UQ0qd5EHgBSGqQmXORWIVUkyo%0AABEtaSYXiUkARrW23ec4DGilYTGNI/LEFeXWSLPOsNRYEqsGy62mlSzWFxcXeP5elRA435wLTMju%0A83a/l2uflxmPm/rqWw8eYN9gsP28x67FIbiIT0oJiVFkU4vaqn3KBLsiTWhKSRhC62mSxMPzs3Pc%0AvTiX7dw/iVlaSzCc/SR5FLu2SMaSEduiFQzTJxlOfqGincsxJK+5N12d4FLQmyH1GfGk5L2T3JyM%0ALJIWJRd4mfAV1jVUH4UazcKlCqfJJJUZzSLAwDkQppbCISZukLPykI4isboodYykYqAro5hqF5/I%0ATDcMEkMpfsQ0nbft9V3bLRlozyYDyCwrXoCxFb9azxmbpTHS2iIwjhPWrehRlQTiftVYAARy1MJd%0AxTmwXm5xJBBecVkkXSSmVXQcFKcoImWNxz6pnSCjUzu1Uzu1UwPwrCEjA2GIgWz41HQg3qbb65Za%0A0IbXNI+cWSohH4iaARyCq98nVcEcvEBJw+AwtQzWcW2Dyi2oNK0kaOTICTuFy3yS82pxmQIglrVT%0A76Rdkbh2pAJ7JvibI3Bxl0W0agbkerXGv1xfAwAul0vQtUlHbzn2Keyxmli1lbOsB4wtGB9i7DOV%0ArRkFhsP0e7bqQozY7ZTVM7AWuyE4M0ySSe+ZYCQ22HgtBNe8GxpNvgkIA1uq5MUzOF9V0v7Z+hyr%0AFqy7d+8e7l081/ploxzwBuVdXV7JM1ivNyLo8fjxYyyzZhRfPa6B8u1V7dcYg4yx6+trYVmlEI2q%0AZrs3U2ehOJLxc+/+fWzaGLp7foFzznxvVt+yzHj9e98HAHzvP/4D163+dogRc4t0bllFNkXsWinR%0AfQqiSppL7nILyoGHQM5DBWUJWg8kaTD6iDfeyTwYo7IAyvpKCsUxn96RFZNTmIcVTpNlxVgPgTRn%0AJRvIiAPCFibKRpjQAgYqg0MHsCRfr95TjFlYZpyRXOBQWGyQBmTXxqZfwY917IXYvt9lFKj3xtyJ%0ADGBq0eFai7nHc+ZZpV1qbQ0OqqtoIrMiiYywJ2k9jQFOpDRstrckpw8qjpgzIXG3JHobgNGzXhCc%0AjGZtRMp8IBgczX4WapHqz6CYAjpDN875e01XtxINBK7b6xwkMU2optNKau6Ow6SLAHQSY1ZpVW00%0ArjYn8eSkCURGalkWNiL4rNCO0h8B36Cr597xY/W3fsBbr1fNqNf/x3exmysM4q4DcmBKzoK51Wjl%0AhWE1DVhNKrFhK8NxFzHO7b0XZpH3XpLRYozyOcSIg3UEhizV9Y8jklrDLPTsSAsdeecwts/raSWT%0A/zgMOGv3f8asr3EtCYGr9UZgsKqG2zSuGux3d6UL+NnmTBhCL+73ctFpidhe1T6MoU780zTh/KLK%0AES/LLJXUcskaQ2BKqFHAVeADGLwTlkm43mLfdG34HCVtZDailHC5rt/v5j32ja46LnXx3ecIH5sU%0A9rIHBYYHsr7wBLPa8qJskpTa/+t+OrELwwqqi5Rylu8r5xPSx1xVevENfl0WAwc6+W3pFoQkx80W%0AouFJHho3zMUkjQlp0MhOFDOxFcXQZc4oeqwKE6GdT2mlManEeBLF2UpNrdfjwVOjc7og5EbbDEEL%0AGoWsi4uVyhiGAdPEyrBF/irkqotjTNE8J+5AaDMx1q6AmJUxl1iQl4Q2kLLQ6nL3ZOi6/u7UTu3U%0ATu3UTg3PPKjMganj+uSAuqz912KbdsqoWteAUIoGmwEg58GobzrjdhaUrJIPI0th8F/v5RhkiqxY%0AVdb+upSxYoNqyQTF5P4FRiFZmqk4A5+RuJC+RWDP7zyPH/svNcA8Xz7E1Zst4Ju22C9cPzUKS4YD%0AgimNcs8rkOrHxyJwDgdBQSSegGUZWfaR9xpgVXbSQc0FfjZFA9aWTSYenfcYRxYAm7BpsMs0jli1%0ARMCJ2V9GBiSlhMi1HCgiULO+2/fnd+9itdrIOdi3H4dJnuM2XIvEABMJNufnuHO3cs5DWFSkziQ9%0AiTKI85JIRs6J9xlTlDF0FQK2jZ2FZi0PRKIiuhonLM0jDTGAGtdfYE3nxLtxXgtFoZBKT3gSMUWB%0AjEgTr2rf939ty0mT31JOQs/JWYsMueKQnTKG6vVmTX/QdIsuUKoBXK0HnZLxEIxVX73sdk3CANLo%0AcDbPoMs5EMNaZ4pac7kdNycTQFYigOHYqYdADiCGgSe4pkDKkBLgkDkvoJikOHMdN94FoHkBuk2L%0AJRmW1BFoucLluk3gsawenoXIJbGP9CjUoSm3t5OHcGqndmqndmoAnnUMwVj3P1hBHRNsMfsJltmV%0AiKytrsijfGa4dfCE0mII5CABSxug5CCldyoRbGUMbLUrFeTKQrfrgspZtfjFyFMe4scAACAASURB%0AVLSyEq6vASG5A2xNbs7wznfXqkpvvf4atle1fN/+8hqlWfJjiaBmqQ5cQq9kiXWQ83AsK1GKyCYw%0Ajk/OIQT1Ciwuen5+bvqz93pS1RiQPpftSOIhFLZii5NKUuS85HJ4P0gfxpzguUSqBJpVjJCQhdoa%0AY0IpHGytv70opPUggkpTL4vmUOxNxjUTFFJMePCgSobEsHReHQdT50ZVdcOA1YYljT08ezqbtVi1%0Au53SX1eGZ85xmnnZI7FufQwILXYQeVspCEZiXGNoEieG9w7EcY02uLOhzBYU0fivcYE+qFw3tb6K%0AWeQmipFKJzIWNccjAImVUQ1O1P0MVVRiE6mPpbHnUEpR69xY3OJBpNy5Ax3phOmxHfTOwXNSOYpc%0A9J6KIhJSLQ+au0NuBI3Vs6TpDK7FEEqTpS/QGEJBOYhu6/jWQLl6VXKdxV7tzbmv0uzl0sy8Y37j%0ASLLP5f3K2eAnOEAxnh5D+JGAjG5PmDjOmz2S29W233SPLDNJOdlZUrpzciiF3UPDymE1zHEUqQzv%0AvUA49thZFih1bbtWijwwABJgFV0bN2Bsi87gbA1nhY+EkUUrPPfSuwAAz7/zv+CtNypT5erxQ4S5%0AJawBkpPPJKyQNVg3L0lzCIhEo58vcRqzBJgrX5q1oybcvVv1XFJKqnbKchVjR/sQXn/JGYUhOOFC%0Aa/Dc+wEDB7ynSSc2IqnRMKdWQjAXDCzRMaxljGcX4VtCYssDwuWDR7jSKKcEoKdpgqBjOQnnnp9R%0AXBaduJIyi+rCUK95ZO0ZEBC4BCkkt+CN19+QZ7d79BCh1UfeMYwSAx4+qLIkl5ePZIHZ7ffYLa0k%0AKReWQUHMLb+Dsup7Qbnq8K4LJvP1sNxLKQXE8gaW/GCkQVj6xSAbnYxHhUHaZ55QzWJZf6sLCfdh%0ANPkEXXEbOYeOzZqYxr9J8r1KzTijU0ayrmWzIkipy6z1F5I5Xw1cH+wHIMmcoeSSYXMHxEFlYSFZ%0AWEZh4vp/NsBUETaY3B0t46md7AiqLSV/YZpZDA9LzB6wKZ1zsvAdticIIEs7QUandmqndmqnBuBZ%0AQ0amqfUOdNHIt71/71JqXQKlowlaYWogFAdx88gVoTR6o1RohfJsUFnplkwDKypRQBoILOSMiJha%0Aqnzc0Q9YsWKqoTHeqFsAAM5h8BW2ee7Fl3Dv+ZcAAJdvvYF9K7fpnRPOvcgchILSMiqXkKRk5egI%0AKfTlLadpxEoC8Cb4hWLouJMJzDPsoJZJNKqkGdCSlZzrQJA0SvJO+nsYRwNRaNZ24GzXkiVPIWdg%0AIg4qO31ObZ990ixbR4SpqciWuAJbZ/vdXgXpBvvMGcIoUnMhxiSZ6ud3ztvjILHYSknYtopyj77/%0AfckMjovWjlhaDsEuzNhuK9X0er/Fnj2EZca2VbbasWVNBQvn0HgdV0QQznPxyk+XZgKwHYTavVYm%0A8GmCoIcB0XY4DfRyoNhYrx2MWLLcv9TT6DyEXryOz5KKHjsbWIsMu0SIp6XCQoDmLpBJnKhyFBq4%0AVkr4bY48Q5FFJGym1UbyjBTW6jn9VlpCK7hBiBvpoA9x5PyWHHO4DUcJLO23T5ki9XwFtwAuXfuR%0AWRCONQJuuERvaz9y3SQGNAaEHMKpmoQjcPk+oooJAzCYtjd6SV4WBNkBum7VBLP6eXBOVBB9oe56%0AePLjRWscRmGk2FKhKIpPKnRUcWYAeO75F/GOl34cAPDge/+Ox2+9DqBO1goJtMksJIlprCdXFThR%0AJ2MuuOMWjhtAynECWg+5QmL1t2ebM8nPYLhjv9tjFvmHKDkb3jK1TJzHFjoSyWeiLiHH6isBaDLF%0AbWGbZ4zMFzfwyd7XSXnyo6T5D27Asqu/3RGZBKEk40KUKqeVXNsSgiwIACG3HIetV4YYs5CW/Q67%0A6zrJh+2VLAJhmWXC3wZWOF1w1RIMr3fXWLjwUI6YOX+lDazkSCSPrQomOdW7gSmBydBXKlnZQmay%0AJiKVr5YXocjiQgQjc0DCKKKSQQ3+cI558yZvyDCLas3ktiBETWKT51jI8P57WEqKOzWmjyOT60Ga%0A8FXMJC/7A2ZR0kJA0aC5BYYNZKAxXlAHP2DFCsfTGUqbC2IzHG3iHlAkHlVKUl0n3Jyrs9mvN7Rs%0AOz7D05FFxxYcOvi1OVo5uv22doKMTu3UTu3UTg3As/YQbgsO3/bzt+klVNG7fu2seQmGG8DJyg7K%0AWiHADZrNC/QegqfDGnS99e6MKzk4B2qeQCYNBIFUxkH0zr1XGKC/kZs3VzS3YLO5wIvvrBnMD954%0ADx4+qBnM+/2V5FZkTmVNmk9QMiE0U2BxhKWl5MfEMhda6KeUgpHVM51VGh3FrVZJgCjMETgSwkU2%0AomaSIe29UZSdZHs5SNlnm6WYIK/AFSFiKxVOIAH/oVm/LhWJpHkQBmgfs6XqignI8bUNQwc5ai6I%0Ah9/Ve768rCwkKkUVVec9lv2ufZ7F6l/mGbu5bmc5il0M2C0sTRFU5oQIicXpmMzgXM0zAFSeorUk%0AI05lXuQXFiYpqvBZio49FkfLOZmCNWp5ZiIUkeuAjsm2fz1/O4eFCQ3bRdVONXMYMGqocCYrmSQo%0AzN54MUq2KGTeYoVlYicDAblnvvRcboFuzDTB0NAwbTC0QDJoDZ0mmaZHEDYVGV/AqCyAbqqVpmIh%0AswyrOKwqCj2yUQ9VunwJqydSxKa3xQ56r0k3PR2C/5GBjHrNof9vxyBD0zrEubnxg6NSZEFwjnTy%0At5XGboGtZI4veize6KAD4TbpYdlmrvMYXbY2HTDsgvthwHPPvwgAePd734vLx28BAP77//V/mApj%0A/EZk8KDZhiB6J94B6yZvUVoFr1yyJIo5Q7VFFxfRiVDYC97DN7YQkhOWUTTJTTJ9mUnODU4VGnGg%0AZcUTYeLnmSU+AqrUSr5mpswwRTMvAYXL3aYC0llHnp2HTjwCZ3lb45g66IsOCi9RUZ2dGINQSfez%0AJrQtYVaKaYP7lhSxNOZQRFGFUufg20KgbCsogwgWJunjAjKV8ONStL3T9QFIfiRxDgOvWAin4vy6%0A0DDuzwyaYqIIOSnVumSTxMeMnGIXeK0NHf9f9t411rakLBt9qmqMMedaa196774C3lo+Oeazu+2v%0AD3jAeMMrxkAg2pCQ/kECoROMYGLCxaBiTJRLNBFDosGoiP4g9g9DIgnGcHKi59Adv+bQgooIrdA0%0Al+6m92XtteYcl6r6flS9lxpzzLXWboG9c854f6w515jjUqNGjar3fd73fV6dxJV4GvKNCOAuAFYE%0A1OQo0I/hz6gO5+glH9TiCTXN0L0ZoQ13NUwOMTWmRqTCV2pBFe4ky5ixgYTHbszFGPtp1DsP2T41%0A/yV+N/XsJoXmq7BFcTZHHDs+yyyzzDLLLP+/l+siD6FMMBut4oVpJ3qCfOpVb9PKKFdL+c50A9Gx%0AHqXpFISwy2xYG9w8ZZoCZQKa5oNP20iL2EwhT9EbkiAjJp+O9lAWgpe4d5dhl3M334Jv/+7nAgAu%0AXXoKX/pccjB3q+S4bBxgXY7U6TvOU7AmAhkqIiU1RnGwmmiAhp6Tha3S9yF4diDT5+ADE8wZW4P0%0ADesG7kPK89D1sPt+4OisRjnVE9ttFkqo0L/rpKBguDwnF0VyJaEhOaO9KuUYFZFblMwkUU4NJBrK%0AWIFatJOPKRE8P5thkCQs7weurxC4frUBMqNmpQkNrZHrKXhIpxux07SgaRAHsYaJZMgavj8fCeqA%0A1Dv2gbXppKWL4xZUGwDgqB7KcgsKToraCtGvMb0nKg4/hMAWiQ/K6kk3DgBM0maz61rfK/eLpreg%0Ae1btifq8SiOXRNA8Xo3lsVtVNScpRuMLMk36kKAUiJkCqVtgNMylRLctqPd8U9TkV9x0FBNQ76L6%0AuIgM409BCI6S66RimrAyjn+PkMlI9iGzTOF0+X8gwRnyDI06m35ANOFH9RCjoqFWsEU+IkJDOzII%0AdbF5eil7P6An2Caoa0SBRFT0nAw2GDbjy4LiKsuSJr7gOcu6jwaL04l/5/ytz8Jjj34WALhAulN9%0ABYXZhujR5XuuO4mmAdJCEr0k9MBYmEx53fYBXU+JN3mR8EYgA++ZRdZACvVQRlhV1bwow0qWqI/C%0AEquxUn55nJoETBTIyEREinzJn6ESeCnYiFxrB4M6R9d7DgUlGMT7KM9OTTCwlhOPJq3vNEC4Dxlu%0AN+CF1HDkjIIlrS1YR8tRTpCCJHzpTGVOzFLxJPwejLYRdDPo4jVe7tOrCVOSuwzvayDvE/W7CTL5%0AQN3+OFwVyNnCRWKaTIgyOYLvT0KUo+oLU0zsRVgloGCxsg3WaG4o4c6qKkrKNAiG+MsqhjONDbxA%0As3sAhn2UIQSlMNJCgDRQiXtc02AXMJF0UAEroVzMrFz6eNFKtDqfHh9HyQwZzTLLLLPMAuA6sRCK%0ALQV8VAqvokZ/KtOdv06rb5uuXACwMIbyEI53uvDZlFOMU/SDxFn3w8A1jr0PGl/iO2GoQt1bUgYp%0A+kJFbaiwCL5ukCIbQ7fGOke17O7uYbmboiRWB4nrP7nUssZlDWIlzlq6NpcRDgFo07mc6yT6xlWw%0AjjRrsRDIb932HoeHKZpm6FuQUbBoVB0JilKqGzQNaWTiuPYadgheNByyPBBZgwwq/d9oKIUjQBRE%0Ag4hcPyltz5p1PwSskZ2/xJvkI7qBnqmiJSisrCyjIAFhc5WIrKayEqnlxMIgazTVWIjqHFl0zH6h%0A6W1q31OgSoIi86miSpQKgaPBlJ9dOYFRwGhMhWAMrKG+Zc+1SCwt6LEMupZxjIgqD4Gsl6AO1gyg%0AZa/Hjb8kev4wxghSYK3KNxELgaPbouESmtYa5jozxjAViM4J0lCcRjpUS6Rz1MutqsSXdzPRYebI%0A+WybmGKmU0bI1nlVy2whzDLLLLPMAuBaO5WVE7NkMNx0Dmsu+pNgYeN9tP9AL+QaFzWj/abOpUPF%0AuDA6ZWIOPRN5rdZrrDIHft8PHBIZ/GbMsXbGxQBxikZfYK7cBrYQPJf/DL6DXyfcvw8Ri71U8WuR%0A6RHQHQJIzl9nDWx2aMZKUSFQeJ1xrGV0wwCzSiGTQ4hoM81F17VFJTUgFbI/zNm3fuhw7uxpAMCZ%0AM2ewl4vMM2lg0zBxne97Li3pasuZwdvGgn5GrMkGUYeN0iyhtTuOCy/j18kyaLPPYwhAl8/RB6Fg%0ACHSe0admwCWtv4qWw5mdMeywFzeO+BgCgjiIlSbHuQlRvm9Dgg3EDyMho5H9IoP37BfxCrNnf4XO%0ACtdt8L7w6XAmrsLVuQB8kMpm5c0mGdTvEYbDlaMBpB6CPF8ag8lCmdCgoex8K++wfoVtNlMrV8HR%0As6kkc57aGKKqoWKN8iGIX9EElZuiLAjJVJbzxagRgE2/gLbIintSwTX0Nen84itls+fEjoXkHw3h%0A+AOuC8iomKD1JHA1ltJxV9q09FUblIk5kXPAD1HXdg2RJ8IuJxitOklGunRlH5cuXwYAHB4eyuTZ%0A98oc184xdQ1aEMKwEUWho4xiUJk+wSPkpCfTt6h20mR89sb8Yh9ehFmnZKo6SiEXZxs0tTjT6Bo0%0AKfu254nEdT2sXXEHMq1vdsr63rOTbmdniTO5yMxyucP5HdR/h6tDmTCdg61zolMIaClpDLqIDr2s%0AjoJeEivpBMW4puXWExst1oP3DJkMxXaCjMDwQR9K2I5zLnh8SJ6Kcw4V0YqrZ9p7z/tT1W0bBZaI%0Ao2leR8zQ/TDlQ7GnTIlpH1rkCLb0XM94GALnECToi+AaWuxMUd5S2mCYMRRRTY5qsuJ2B91Oo/rI%0Ayu8q6qekgpZ7MlZNfshwoYq24/42VnnetULJZ+Jx01RCj5IgSoGr0nEWgcrYVhUXykJlOTaH7j1R%0Aa0TepkvyaihaICN6RkYcvsXiEDcho1j0gPpuRSFSc1oJB2nlt1BncZzMkNEss8wyyywArjlkJNrN%0A5O8bJsJV2EhbzshnIsdTsnmPFtY4RQPyITKFRJfDNdv1GutsLVzev4wnM9ncpUuXmQCua1uGIKSg%0AtrYQBDIKYdgk74qKgkI5q6P38Fmrr2LAbnb+VjXxuu/C5RKTtW8x5GzeprZcD4Ggo7bt0XYE2wA9%0AZeday49gsVywo5jrQVQ1dpYpw3NnsYCt0++rbkCb28ZIg/fYyeyjbun4vH5c4IM0UmKGrSoudN+t%0A1xvaNB1H25hpc+i56M8weNaih75H0P2JbOqrAkLaWR0EPUm/q7oOFhI+GkLgcdVHzq0WC8IapW2X%0A45rhHGXikyWUFG+yQhRcoQIaOBdClW5NUINo3hIQkU6bCsjId3kG4vDW4ahimSh4KUQOg9WFYygS%0AM0A08hj1d7lPaxSLMIXijjRoHSa+WQ9A6ejGcP2NVC7C8PYNJVvBi9ZKuV3YCl0QSFB1o2q73i79%0AQ07zSch5bCFs9EU5Jp7pzCenPtkZTrQgfPazn8Ub3vAGvOY1r8F9992HN77xjVxR6uLFi7j77rtx%0A//3346UvfSnuuOMOAMC5c+fw3ve+96pvQEuZ0v1flCgDk/5PovEquzHAjCmjNxhP9kFePGKqbFus%0AMpfN5f1LePrriVvo61//Og4PEzV1u15B3hqZaGgygl4Qolff6ZCg8h48v1UxBPg84TkAuxlWWeQo%0AmxuWBrdmHH/HLLkqVwxeoAtadEJgv0iCRQP/zgl0xqJZ0AskFAsEL6y6Hn2Gkipn+GWkIJvKCq1A%0A1/fqJa55osynzOdIQ7VpGm5D1TQycSmsv+9zu2LkidvGCEMTvhET3xqjChWpl5HMfCPnyDMpgBSJ%0AlDYJHORjgCFGTKthBQtLxW6sTB6SoKhUnxF8ShL1uaZgTSN5BppWmiduW0JCUrwlt2tQOQKa/sEA%0AhqLM1Psh5xIOpBIX1wg/+QdkstcQF6lH6XqBxwh1vBWkBcZYoW53mlYm/e5cmf/h8jN1NjJDqzHY%0AHu0DwNoaLtdRhmtgTVJcqDoZFBSZFmTiURopsSNILIRQ+G50lbciMU96AyeV4+kqToa/H7sgHB4e%0A4rd+67fwohe9iLfpif5tb3sb7r33XgDA7bffjg9+8IMnuvAss8wyyyzXlxy7IDRNg/e///14//vf%0Av/Hbo48+iv39fdx111340pe+9IwboQIcNiRO/CMm4xEGhNbqxucpdtMskZuaqQH4IkZFA/ngi+ga%0AIC2eVw5TlM3FCxfwxFe/CgD42te+hsMrKR+gWx2ylinlBiW3wCoTPKr8Qm3Ei5YlzI4xRLYynLE4%0AyOb2ImvDi5tO48xtqfTmbTfs4SDz9u9fusjEawy7GMsaMGmQ6XoqOsUAywxjLDIdhTUWnads54hl%0AhoSWTcWx3BTJE8OAruny8Q1ChposAmzOTzAwsKDvSYJy8jZNg+Uy1zO2liG8dY7uCl72HQbPjv2u%0A7wXua1us1iUFR9cPaMnaMgEVOaCDx0AOdnLGhsCDyyq4KwSBfgrdTDn5hDNQSqVaa1FxxBXRKqg6%0A28YyfAaYoizkGD4ry0aK5TCEmBzdADvX+8EjRLFYuPAOBKKCtWKFUC1r9WIFjOqQyOBMv/uyjbyr%0AUX2kKB/k58hRWs4azumonUmOZQgUqeueGKNhoiiWrolgMjiKHMoEGQBgXc3ULcFaZoR1JtO5uIgQ%0AJZhBiJXLHIg4ug+dY6Prr+sISg0Ra2tKMC79/uNoiZGvvi2qaSzHLgippu70bn/+53+O++67j/9/%0A6qmn8MY3vhFPPPEEXv3qV+NlL3vZCZpwMtF8QHrbSZItjjzvtg0aeyvGeO7gIMyOtDD0XceT6+Hh%0AIa5cTovA/oWLOMwJYkO7Eh8C8w6UldaKC9IEYmUTSQIl8qALMoKsc4gZrhlimuSMb3BqmSbom8/f%0AgCa/YcP6kH0PNPVXTgqgt0xngVyQJTe5bTe4WCrnJAIqBmYRtVEKB1Fxn6FbA7viuxg8UXA7ROLN%0AthqioIl9kOtVFRaLBX+nfYhWO6pEKO9lAe/7QS0IHXao3nH+PFytYFfr3Mc9J2NZb2ENRWdFbtfU%0AGNTb9D6af4jr51qBPirnhB6DJi1rpUhTJYyrMUapLqbOzZ9qookRxeKgI7FS/wg0ZspqUoXSIQXj%0ARwmTSGNx4/VRJ/DjmsI0tHXRH6P6JVK0WWBYszIWtSPIyArVDEOSplAYNaQkYb6KNlz7EjgxzfJC%0AU3SA8hvJAhaxmZA26jf1m1Lrik7aHEPb/jebP6njC0bVI883Lc/Yqdx1HR5++GG84x3vAADccMMN%0AeNOb3oSXvexl2N/fx7333osXvvCFuOWWW57pJWaZZZZZZvkWyjNeEP7xH/8Rd911F/9/6tQp/PzP%0A/zwA4Pz587jjjjvw6KOP/pcWBAFzsowWOR1zrOv5nky0LnOEwyXKvmP2xA0tS8EZhQXhB9ZOg/eK%0AkkDi7VmbhraElM41scAbHeusavtWFsz976JAHBQDv7NoMOTaB+u9XfTE1X8l004MypmttDoLww7G%0AGIUYjSg6Bu85J0HDYCF41BU5JtO2ZrFgGgdjDVuhi8WC6zZXxnDsOOm6PgTWBhc7S4GMnOOnSLQd%0AgIScBO/ZUe4HL7Wa+x5tm6wogpoODg+xv58htf0DrLOV1PeDOGF72SbOWF2cRX0HVFSSgiVZe7US%0AI1/XqJv0bFzO6UhlM8lqUjUOIBFe0VgmDoQhxz844Sv/y/1CVpiQwknuAWJgKyUaMDwSg1gG9Gkg%0AzvGUHJfbozCKWLQ48r5MJWGdsAtbsRBs3rcyhkluF43FoqJa5Jaj0Kx6DTjqB9rQKUKDlMNX3mdh%0A3K3Q5CCGNsqzk7goiYozsBJFpahUdBqGoGhGXVf6ZSrKKKp5pxBtSRyr9I+dysc7lp9xHsKnPvUp%0AfO/3fi///+CDD+J3fud3ACS45DOf+Qxuv/32Z3r6WWaZZZZZvsVyrIXw6U9/Gu9617vw+OOPo6oq%0AfPSjH8Uf/MEf4Mknn8R3fMd38H7Pf/7z8dd//dd41ateBe89Xv/61+PWW2895uz/NfxfS4HjxTEZ%0AVtZe+HJBL9u8cJLuoltmUK7qnKEZoTTgfNaoTxtVJTW5nolgJxtpQBYG7CY0YumYyf7Rel7Jz8+6%0AgAlwhLNySKVkxi6bGj5j78OpPaabuHAxZVYPXc/Yq1XhiiGCQ/6MEdIz70gjFcqLaIR9faXyGhZN%0Azjxe1IVjkzRSV9VwNdViiFwzgSL5XWVQ59yK5e4umuyMdtaxtsjZzZWU5kQUiyUGccx5VQ+hzxbE%0AerXiMOHVas35C23bsxVxmIMH9vcP0fXilKZMde+9KusIthaZgkLlSEQALmukdVPz/UnVNsAY0eiZ%0AujqMqpxx3D9Ru7tSo+TfJRtYrN+hpL8mByyAnkObpUoePRfoWH9nCiWUrY+CQU/eMrL0aqesAhN5%0AnJIFuahr5JQWLGuLuiJrYrr64DaJ6trsv1BBG4t8jVqVtHXepHoVEJ+Gz/cNIIf7EnWFQYTki4xz%0AHWLUDmGjqryNfAC5r45zj+rQ3alAFMTSAX0Sf+uxC8Idd9wxGUr6a7/2a+WJqgrvfOc7j73gNtnK%0ANKpjrtkGox9H8MpEmrYptsSN4wwCT2KGh4c+0kJMRbD9qK1DOUKNgghZECAmrVcOMjlOIiA2e0Ha%0AtvmTgGrWWBW/b1BlXqKaHK2VY9imdo5T85um4SghSvO3Rl5GDcUU17NOxX7n89Y16jyZA5Ig1bYd%0Av0wx5nZZg0XeVS+kPopD20WAaAEq4qq3NcNLycGaX1anS31mB61qjzMSvx9j5Gih1H6i7Ej/933P%0AkFC6j/RD13a8UBwcpM/9/X3OPVmt1zhcpe/rds0LjHMOLS0a+bzBe15c+mHgNlSKGVZPElV+dt4H%0A9Mxf5XlkaroJrvVhHShUoByqmxEw0RhVW0FNVpAJPU1o1Ifg42lxMFZx7qhCLTQOjOheRWKeVTO0%0AQSwc7EDiv2qyE7+pDCriGVLw0HEQcFmTWNUnyRO4gUWVkzlr61HZ3MfRYJFP3TH3h1wjGAMhZZqG%0ArZWOWEQOFZDiaLI+qao8FYWIYpvefrzM1BWzzDLLLLMAuObkdtMy1vR4++TepEXp8L9NyOioFXIy%0AbJDOa8ar7KaDTHItA5uMiYk0a/0xquhRCTFUrqSRdaNbPOqDUZ9wC5SjLGXmq5hyJOuFNHlnDVsL%0ATV0zAynVJ2iHgUtdtqrcJFRWr3NuI2t1GDzzzBtjWAMGEmEYIBnHzorFUlU1yDPnQ5TcB1VqlHsn%0ABZfzNq298rUcadNe+ss6YeoMEUOGgWKMGCxpiWTCi5YKgOkojDXs8KbP5e6SQ427vi8c09Rvp06f%0Axv6V7KTO+SghBFzJUN3h4SETCBonTJxCpBjQZIiv6wfEbG0E6g+gCPlkqMI6BPR8T8TmGULEkPNF%0AdOY53af3QrWRHNWbY5ONdbPdORo0lgoKAiEL06JWVBKSZwFUuVbHIo+lZeVQZQu60hQUKn9DZ/TH%0AcUegfJeSHS8WCZAy2W22ppZVxF4uG1sPFv2ogl9U1B4WhmtujIP9J2eVIs9gut/kaPWdvhojd2MC%0AYxpEUliG4huIzm+hvONb5ZouCOWD090nk9hxmOBUp6aOz2faBkVNPa44eggAgCCOA/2QJvaNMTAd%0AdVqgwuZxVysjlKzgfSmwJ0lCijHA0rUzZYKOzrHOoMrsos3CYZlx+L2dnbyvQdtlPL0TdlbdoAID%0Ap0gmV04e1Na6qrC7k6KBiL9o0VSweSKOmjk1BDimFBVaDa73bI1g3TEytONDYCiJonQQIzxV77Hi%0AQ+i6DkOnooWKly1BLQRXGCslJBN0Q9E3ad+lXXKEkO0sXF7k9k6f4uSmZmcJ9/WKzwekibjihXjJ%0AUFIEBBLLi2ff95IX0g/CAVRg6JIURXDPpipDv28WXkpRbkqxofdH/dUJVAzlAqN3lOAKKV8qC5RM%0A5pWV3BSj/AZNXWHZUMRZ6stFlUrAAiNOIifzg/d68teTrjSBabpVa6X3IrJOKQAAIABJREFUPFNm%0A7NQGp5vMl2UtP38O6PMRa3q91HWtFX+ivtAUjl/MDxPz2Ji/SX8TP8P4bqbmO6M+jweEZsholllm%0AmWUWANcpZHScFKG4UxbCVSjj2+KBR2syf07BS4VucqQZCGRmrfxVmcwT2suopXy1QgsgzTnq60g0%0AiKH8h+A5XtpYsJPSWYMmh3Ds7SYLIcBi/yA5R52RKIsCMFM5F6TpOVdmFlNseV1XArVk6CNpUzli%0AxQd0uZ310LMGGIM4UyVCRhz/qUypWAi7u4m8r8oWgu5LHwUmWq/WGHLUU9d1bDlwec+qQsztNU50%0AJuccO3zJsWudFFPxfkDI1BynzpxBU6d2HK7XwlCrxgf1VbNYoM79AmM514Mczav1Gt2VA74P6nAL%0AZQ1EX0SDgX4jZlQbIQFsm2Vqo3RxRiVyO7XKqyLZtOotLKAjS5+HLPFKQI3BKFFEThzIO4uaoSIu%0ASeDAUXiJjNAUp00dw83hvykPg+/4mCgbKXpTu2SV0D0tMoLZKliKYhJsivVLZ9BecxWsUmj6bC2o%0ACCBMzGPj+WzsO2cxxedRGc9bwRIl18WCcFL6iW3UsFPn2Ry42rhVPWz0w5qCkcYPa3PRkAVFhXwp%0AKQrvlK3j80wvRfo/OUYSmvRCA4URqnYS/u0sbIYwjLHKn+C4QM7uboJ1onHY3UmY9+G6VVCEcN84%0A5ziCp2JfQKWiYWSCcs4xdNNmjN0sGl5oAMMUDEM/IOR2JmgrRwnlzwihCrl46RKHhFrn+P7WmWq8%0Acg6OaB58QEecRW2LwElqAw8Ry3QUVpINh0GgAuU3IVy5rmtJzDIy0XZdhyFXl7t0eR8HeUInf4P3%0AnrmThgBeaFyKwUz3QYvW4DlE10cDEKeOAc/+IUKF6CYJxjLsFAZfTFa0r/7Ub48OGTV2E0goKhzS%0AWYP41aJaYXhflXRWV8DeMrXt9LLmcbOoKg5j5cg7Fb00jtCT9si7KH4Foyi01c4xwnB5uXx8AJp8%0An7sLh9O7qW1dH5m1t5fqSLzoDmp+CHriVuHqPFmrfh3DR2NfWLlgFCfWNyI3oPCpqXOcVGbIaJZZ%0AZpllFgDX3ELYagepPbbHC43J7UqmxXy80syvZrGU06qiHwFFIsiYuiKO45C1DW5km2FWyU1YakMK%0AyyJp9zoZjXdT/RSClDp0+RFXdYMmQym2cqx9NU2Fvd0F3xMA1E2P1TrVZO76DlcO0vZ+EG3RVjVH%0ADnGhF2WF1XUjGo4fWMsiRs2mqeGyRl/VUt7QGCsRSZXDYplgLIIX+n5AGyiBbK3avICxuX40Rffs%0A7WGR77lfd/BZYzfGImZrYPCBie5I09flUYfglYZr2aFN97NYLrkNg8pfWPc9YxoH+wc4yBFFlMQW%0AI7h05/7hii2Exc4Oa/WXMn3GMHisWirB6kGFV5ISKs5hSRZT2GDe1/uBt0dYdn5SGY4IVasApRSW%0A90QthnFhnvS7hkTT8ZU1TKq4u6hxJo+70zsLcTYbw/tzAS0bVVyHTsaS94YpLKICBUIs3+PSu5u/%0A0/sVkeMssNdYnFmmf1ob0K0pETBbcUYc1CmqyXBf6trQYhlQ4ppcNkV9bUYGlU5lldDHeN9Ihy+B%0AANmfz7U5Xx0l10XFNOAI2EjgQNn/OJx+4lTlpqm4iGmjrNyjrH5bmnTHdLpaoFRgiPpR3yjta/U/%0AvM1OLAhQL3TKfKbBS0lnNUfAOGd44Na1ZT4gmjBc3eLKYZqIrxwsuKLY2nqmAvYKhyaOoNJvUBfJ%0AVhVTFmdOI2dQ5dDWunacfVo1FePplRXIg3wibdfxxNO1rbCAOs9wDE20VVVxv68P15xfuLu7y23u%0Ah4ELHNGi2vdDYdrzZOOcKuqTJva+63nfoZeFb4iR+Ye6vuPtnKRlLWcfr9sWkuFtUTXpfAc5Ca4f%0ABvQ9tccUhXVISh9S3pbvJZ3Ds68jRh0No+GMTUlrvODTU1F7mmeKwzitFX0o71dZy/6qZVMzPXpd%0AOc6At5CIowIep1c/TIWUT88ladNxkyC9xIEXotoBC8cvE/LagI58W058CK2VokcxKpw+qlmD1yG1%0AQGlISE9dalWWXQOEy0DmipPBQXruOp7vbYaMZplllllmAXDNIaNnKCdwl49cLawHqZNMHzfluN7Q%0A6I/QO6aWfYzgnbEKZABDRqaRmgPGOI58KY6nGPmRhcA8S8bB5utz2T+juZyE7945x9QVotwE7GY2%0A1N2dBWvevfcMu+hiH6T1hhDYWT0MPeo6WR67uzsMA1GT+2HAwUGuSVBZ7OYciOViicplR7IVC2md%0AaxVcvnxZ1Z/ocfbs2dynThV7yc7aIWAdJGksetFkO7onVSyHuY5iKHIPSCOvlAOZjunbTtVZ6Nk6%0A8RAIZ4iRvaEu9zUimOvIx8jfXd/D52fes+WlWH1jxJBzS2yUiCRtIQZ13rYjJtqAkJPR+mECoNRl%0AM9VfLdppThIgUU3QMJGV6DMqaLOsK+zm+182DRYEDVrDeQYGhuGRaMq3V75PvKOjPdKvRn3X9ZeV%0AE5rvRyhlGmfQVFTAw2ORLbYFQcQmcGGgLhh0DLtZ9Ap2UzaLfJsKUJlAFjbKB6vgmClEQtCT0VkI%0AlioSabfLbCHMMssss8wC4Lq3ELSWfrxVwEeZze/lil1eYYutkP+OKAH4fMqfUH7wcUXb6Tgdgsr3%0AZIXP3ULu1doNCyGq70U4q7GKHiOiyVh/lf18Cc8Xxy21p3IVXENaRtaAUOHs6VRT4OBgB20mb2vb%0ADqDSgV5YN0kzjyNclDKRV6tDdG3pHAcCFpQtXVdwmbwu7BlY23AvHq6SJn/hUmJiffrpC6yRu8ph%0A70yyEFrvxTmc+2y97iSTtRdfQd8P7PytVaU1ylMYhl5lYUuj66ri7GMOP+17dFR6s+sYpa3qistw%0ABgCGs48zLUWMWFPYaQxsIXR+gB/SuVf5d2ukXkBEZCvEhMBlU1ddh46q27FTGcKMGsXi6Pqgstqz%0AIz2OnMrKX8fPTDuStXMUIsJaCg4fpee8t2iwkxkNl7XjzGAz0t7l/dVar1xFuxI3jXd5X0tUQPnu%0AVLimgQSEUHtrZ9n5HV3KXAbEb2CMWMe9j+ip/K0JKSwYQBvNBFNELL7pWgy8vQgZle/H+TenfZcR%0AnH0ePYgo8ii5zheELd1wImfKN07i6EHS57gZ2vGtJ2sYMNUBjOFJgQezkeQmTsTK+5oJB+LUNawR%0AXhcHgzpHRNS5EErdNJxkZaxh57BxhiN/KJKnrissc7nNvd0FDnbS94NVC7eiRDAwZXXNyWPlIkc9%0A1PcdWk5io0XAMaS0WDQccRQi2NnadS1z/1y8nCJuDtYdJ0stXY0+w0ChlUl8uUjnbQfhk2rXLdrM%0ARNp1HS8CO8sdfpADOYr7XkWDCHV52/WoXF5Icl7EMAzsuO0Gz8+2bpawdbrGuuvQ5dkk0GcIWLET%0APEBHBsmimiGwEDlIICVFCfQVMv/OwWrF7aiqRW6jK8YrOcR9CFxfmXbwIXKxnTR5kvKgPaUaxaAJ%0AtdxGDL8WMrksa0k6I1qKuhIlKOlL2hE8fu+VI1VtNQYcHKF8ucVx8gpqOhu5nn63pQyn5agnZw1z%0ALjWZYynAoM+UFQsHLHNnmgj0VCwnCEdyRTkUI8x53JdA6VS+moluWzBLmeg2Q0azzDLLLLOcUK6j%0AsFPeCq19TIaYqd+PEz6vKX00hfXIX/VKTW0sV9Xp4LypNhZGrmj1TsJGuQiNs2wZ1E2tHHOOwyp1%0A7kFhYeg8BdLOQoc6JE22ihQvv+CwU23KhuDZCUlS1zVnLZ89ewZ9rpCyagOeunQIuiyHv3Lop2Ty%0Aeh8Ylkl0DqltRNzmXMNtD1GK6Qwx4oBqCqxW2N+nQjUUtgkYgpcCcHC4yvcv9SCqKlsIvUefYZSD%0AK1cY+kq0G1lbVrADQU7ee4aG+mHgLOsYAz8PouIYhp5/DzGyo9TWFTPDrvqeHcFUerL3AQerdG9d%0A75mQL8JiYPWd8iKCYictS5f2XHOiV9Ad8TgEzjPo+4C+p1DbIGGnFEMfFcypQqOLfIORIzQ3mL8b%0ASCZxbQ1bBnsZJtpZVFjmrPgEy+S7NGXQq3YKp8/yt809lbUd9bm2Hackyu8U+qrr/FhEthYaYtmN%0AQE8lPW3EUqVPdwoG8pDzIZ9fppPpeUSjCpMznBlNZOMbKbALsazM1uNKuU7YToVp0RgrCV6m3HnD%0Ak77l/spEGtlVJ28pZHGEOU60kd8BnRh/9LUjlKmtoR3neLKpVPRKk2Oyl0spkFJVNe/rXM3HcxEa%0AxR0TQkDIkw76NdyQ6BusTzDIzt4e6oaweTkuKiDWEgWFNYlCAYCBg825DOsu4PEnngYADGEQs1vl%0AI3BiToiqyIznyZqerQ+BJ0cXhEqhGwY8feFSul4rBWcOV7mYTN9L0ZuqwqW8YCBGnqSpFjFguA0H%0ABwfoulbuPj9TwtUBnVhlsJvzH9a9UEzEGFFXub/zwnD58j5fo6oqnKI8jK7l59h2ba63K4tx7z1T%0AU1w57FAPgknTAyFoqB88+018UNFLw4B1S1xVFpYWygwBrluPdZf7tfPoBqpQp+ATWnQg0Ssa+hy/%0AYjqZCkgwCcXvxxB50txd1DiVYcdTGXLcaRxH71TGoFK00VM+AHnxDCbiotLeKkeCjiHYI6BcXMq3%0AX+FV+fcCjsr/WWO46uBACZgO8Bk+6itJ7jORyhEBcZDnR+2pkBLnUuMkAkjCtMYypfhKX5V5FtRX%0AAnGaKNeOiLBzHsIss8wyyywnlevCqbwtA/Ibcm71aSZ+0Nsny1RCTNagIouKKIAJI9YYySi1Tsjk%0AKuO4Zi4xPC4WDWcLL5YNXDarF80STXa8MslbVbMmbK3lNng/YOiTBhzWa6BPTlgztPm8OxyznmKy%0AYz6fZd1JgjsMDDnNmhp7eylH4NSpXexkba/zA0e49DnWve09QxExGmb+dAoSIy18vV5zYZ7KVgyD%0AtN2ANsNc7brFKucfHObPoe8Z7tnZWQqNASTyg7TpKwcH/L3teiab09ZmCJJpTW1zzqHOkVd9ANRh%0AsFnDDdnxvX/Yos1kek3TANmSi+5AHM8BudAMOEU4es+63rrtsM7UFG3b8bNG0cYcCRUkQigVE6LM%0A5wrWEgFg1l57z4V3eh8YigqhcGOmvxq+VQ7YIv02ak+o5M0whGsjFgQTLRfYW1LOQc5It4bhE2vE%0AAZ1vdvPbhOJsFPwKDXMpbFjYifXZoh7gm9c1QlincQALMPRXKZK+Rb6RRQW07OQ3qCm6T9FmcATh%0AGKFgpX6CJXki61y+TLvQ022o2urQc1vcOOeUXBcLwlTCC/+mMbBwvMkzFu7ob9CCUywC44cIqKQy%0AGbjOShWsylqeKGoqoNI0WGS6hsVyhykdlosdLDOXD/EQVVWNpkmLhHVGCn/7AX2GRHzdoKdiZT5P%0AuoslQwnRWF78Us1kMjEjt53uraoddnIBnTOndnB2L127azusfU76yhM/gk+F3XM/lCn71E7ZRhNx%0AZwfYKk2Irqo4bLQbBl4QWgqpDFFNiFLlzfsB6xy1Q89juVgyZUTX9wgUrgko+gcw9TYtHlXMXEQY%0AMY16L8lvKtyTJmVbRS50468cYLGgxdwxmyv93vUDhp4W1F5gSzVuiNraD54XzDBSbWgRs9ZxIheN%0A9VQAPvc3ZPLUoaIMExXwrBTOgVEQhcLnKX7JKrClriqcytDn6d0FdvOCQItEZfRxAPFppedFPjI9%0Ab020IYXsqbbq6S8dEVhp2/bOy/WEdciqRdBwQqdFYNKIit5tC67xvHARy7yDN8Aij+/BGlkAmFdM%0AA2K6gNYRzeR7I2hMns1W6p7iBJv7HiUzZDTLLLPMMguA68SpvF15F3e/jhKYSt440cUKs1jOK7vE%0ATe1k7NKha4codUxZMyvbw1ZBVSGSVWAdF04hS2GxaLDcSYlgO3unGFLa2dnF7m5iHWVLoW6YwTPB%0APQRBDOhzHH13eIj1YY7rz6bCclnBuOxsNZWKVIpcl3VKO6gBmJ3UB+fOnsKzb7kRQIJzQpfOvcoR%0ATTZGrlvgYyw0NGGoJK0QXDs5Agxn1XUDC6WRU9w+Bc4Yy068g9WaFcSuXXOCGOUhBGO5xnHftfxI%0A67qCI2vIVRLhRLUFvAfWm3UL2q7j59u0GQ6KkeswwFm2ltp1j4FqJgwVa+d0P+t2wIVLKcei7XuO%0A+6/qyNDOKjvUY4yInJgmGnKMQlLYDYNw/Gd4qveRLRkfJS4+QFlveZsdwbZsOSjrDlHGCjE7JHbS%0AnHi2XOCGU2mcnt5dcJQRRxMpa2KixIKS0lFavoEKCDFxpEXnlqt7O252kHwTnRwnjTMwnLAWqRBS%0ACPyyeGcQcuKa8ZbHaQwRLWn1PIdJ/23OO6UmnwJYBI2YYjMd7z91rtIKOX6unC2EWWaZZZZZAFxz%0AC2FzxSpprKdx+qs5H/928lblz03HTcEvjg34Mn1V0WyEUzvnEKgAvKtUpTHi/a/ZKlgsFuwj2N3d%0Aw95eshB2l8mCqJsGO+RPcI6rfMXghYu/qtFkfHboyLFnUFXkjHawlJ0MCzvVO1HQZ7JClosKt9x0%0ADgBw4cIltDmO/uAwa78mos5aYeglnFNrLRq7J1zc2sjf+8GzNjT4KPkXWesNSmNPFkSmmx4Gsciy%0AP6brB85T6LuWnfiwhkNebd2w5kwafewDZ/Vaa9Hma7S9WAg+71tVYm3BCWEdYkSfw4B7P8DaHBKa%0Af16tO1y8vJ/b41BlldunsnQAkrOZpFkQRbkTrX8AqHpaCJ59JIFDeL3UodC1ASZ8dps1D/T4l98k%0AzyBnnDvLtSz2dhbYzf6mRV2zFeEUnYW6opxTkRiGrSGYIhJqevTvUP6WSfI4/X9UY00bIUbyhbh0%0AZzQIZCFZMM2Fh8Ey02b3PtG7AArzR2AN/EQeTWUonXz+Gp1C+fFOItd0QSD6AMeMjZtSmLYnhYeu%0AQmJUg6NwhJL5OO5M2T5VvEeSylQCmnMcqeCcK6Ck9Fnz97qu0XCdgIYjiiiHoKlrLBdqQeCxH+DI%0AoTv0iFS7GFTqMUXzpDZaqYNcOKy0qa6djdmR6AzOZI6jm86fg88QFXHrXD5sQVUGnTUYVACI7hf9%0AOZYQQjHp0rm5drIfhHE0BHbSOmdxOi+aVFTn4OBQnLER6CnCp+2khGjV87lloQlSpMdZhrZ0UiCN%0AXdNInYkEV+TtzqnwcsPlO1er9Hl5/wpacmJXhtlpB+85z4Amc2MqOJqBjOU+abuBKSiiMfydFqK2%0A69lxH6FfH4vjovqYTssYno2sEeZSonFYVA51Hq+7uw2WjcploUI3fM5xdI8oXzI+IvctyYlh4SPv%0AxzCNyTYoiSb+8Q40UpmR1Vi+NwewAlMhcm6FM1Hdf36/rFoI1DWK4C36OY5bOQ1hj2XsaNZlOk/S%0AjzNkNMsss8wyC4DrBDLSlba2hqDGsZGHHC99NKS0tSobmwJBGFGTGTI+Q3GOqZR+WelLs5u00Lqq%0AYAJVLqs4rJQzlmuBjGr1vVmIhSBWQ80aWW0rthASXUHWRMKAOOQMXlD1sMiZyDCqqLtqt+ckAqXR%0AG8PWTV1VOLWbtPBve9bNXCR971Ta9rWnL+Hpy6lUZGwH1s4HhDJ8eCQRAhX0wyB5AcOAVYZNqG1O%0AWVPeD9x2Zy07Uz2ZKcahXuzkaxisc77Aat1hJ9dfMKZnltCul7oOPVNbirPROccEgfSknRXKDGMc%0Aww6uku+rVYtL+6lfLmVH8uG6VRaEBXKWsY8Ggau5Uaw/UKkKiuR07gePjuAjSLglhcYOgy+0bQne%0ADMpxykHyIkbGubNAZQjuNOwgJgthWTsscqjp3rLmENPaigNZvzPHVUksw27zu62MiW06bulz3XSw%0AlvtMfZM8AYPItTEQVJ0RghEhjLrOGbj8nJzReRaBTQexu6OExELDVgqKnoLRtVP5GKyptArKa5zE%0A0LouICNjTDFwp+q2Aic3HXWi20YBCdlp8tijrpmSPiaeiJEvEjklE2lV1bxLZS3DP8zrU1ecjFZV%0AlaopLJMfl7+sHALHmetGWBhH56t50fG0EFnPMFGMakIwESZz30iau0A6MQQ2pSvnYBapHefPW+zk%0AIjrLvT0AQL3cg3VPpTZcPkDwaVEKvmWYg/uzqhS2ahjOGboOQ56g/eA5xp/6Ybnc4b70PmCxoFyO%0Amvv+ypWD3FcVJ3m1Kl+g63pUOdLLucD5GZTYZa0sQG3fCnwSImwQtlaAIlII7hD4pFkseEG4dPEK%0A9vOCsH+QGVe9Z79CVS+YmiRGnVtQb1zD+1DAYERH0ccgr76eZ3jb2EdQ7mSi4YXNGqGjcCZgN/us%0AmsqizpBITQtD7RgmqivLfgMNqU4qURP/b7RTtVAidcpXV8O9dO/loiNRbZhYHOj3YuEcU4GP2haj%0A3JSBgSNmWL0vZEGjJ+ND4EUl1UzevEYZ6SVfJteBY/MQJnc9UmbIaJZZZpllFgDX2ELgguMKXtm+%0A0gmUVOoQE9pA+ofPDfr/BK79abSKPXdatVBpDWLRkOZtjWGttmlqRFVkvhlZCE3TKBZQx3UJrLNS%0AbpNioQEmSmNohJpETixrRYOhXSz4XMYE9cM22bwnY4Tyoqoqvo+9bCGcPxc5zt4YyxE+h94zDALF%0A3soRJcZwVM+w7pihdBgEEkKu77BqOwSVWcwQjasQM7VYSzBTjEz4t1637DQ2ANqOKB8Ca5lUDyCG%0AqPIFes4yNtagzpacNSnqxzeWNXkYy8f1w5ozny9dusIkdJ7NOgdjiGrCIQSBSWLOjW0WRGxYsaN5%0AvW45+siHAB+8Om7Tup2CVI0JGzQtDkBNwQNWrIXaATsLiiiSmPxc8wZN7bAgwjqragooI0QPtU0y%0AuqsXQRBiYUUcJdpFu20qoPEYgvSlsYqh1GuNPB8Twc/Gh6hYdKNi8M2Hh8D5L8pA2K69x6l/Ih8w%0AnYc13mbU5/ET4IkWhHe/+914+OGHMQwD7r//ftx5551485vfDO89br75ZrznPe9B0zT48Ic/jA98%0A4AOw1uKVr3wl7r333iPPKxWujHj4CzGACtSiQRwpGUtBNMnUlgWDzXxKhIHBKLtj4nJ6cVF7ckZP%0AlOwe9WCUh4G/WTXx7yx3eLFqnGOairqILJJFosrQj7GGzU0yaYPxGDxRUASm7IUx3C8+ek5S87m+%0AMEyEyRCFswr6igIY68VTaHidihcMQA6r09Enwi9piwiqJ59KzKj7RhJyqDOHYeDoHecHhPzWHB6u%0AeEKPMfL5zCCmPy0u1hoE5KSxQaAtmiS7tmOlY/ASBlvXDdBRhbI19y1DMT7IcUPPv9cKinOZYwrW%0AcULbum3R5oS21bpl38T+wRo9zQp5ETAWGAZawD0o0C4NKcPnpi5bM6fTmiOrYpSiNzAWkrCmJp1i%0AIZBPgoToyTXOYFHTImBRZR9BU1nsLGgRsLIgVEQDXkm0nLUyElRVvuOn66Plao8uk7to22gnjmqi%0AkGHxXaTRKhTzPN+wz1OFSfuAjvxfHmjzM+2GQEMMA/tEAJfnj0qmD2juqLKdU9jf1M2cRLbTA2k5%0AdkF48MEH8e///u/40Ic+hAsXLuAVr3gFXvSiF+HVr341fvZnfxa/93u/hwceeAAvf/nL8b73vQ8P%0APPAA6rrGL/zCL+CnfuqncMMNNzyDxs8yyyyzzPKtlmMXhBe84AW46667AABnzpzBarXCQw89hN/8%0Azd8EALz4xS/Gn/zJn+D222/HnXfeidOnTwMA7rnnHnziE5/Aj//4j289N0eOBKnPC2w3K2W13zSD%0AS/bRzWOOh0hGR8qB4tHSGpfW5FS7dXEbSkBbLpd8XLIQSsioUs5PpxKddMSVwGvg9JZgEqGW3F/W%0AYIYBMcewIzOgOmdQ5zwFl06SbiNqfnVyVov2r1lbk5VGfRx59Gh+RdJYu9ZjLzO47leOiQnpKXch%0AsBWDlTjgurZFm0nqqB9TO2lMKGelrdDneg9Yd2KxqOg1ESs5BKjR5ySJtu259OS4UFC+CNNq2HqB%0AiogFc5Lfer3m9rZtyyR8Qx/YAmpbBedQH3vP17XOFWOXhliX4a7kPM65En5gBzwAgX4KOJN+K52U%0AnGBlDCdZEYPnsqmwyESBTWVR5XCZncagpog0a3h7o+BQXfd7KiKvdA+D9/1G5BewHIu/bBMFqTCb%0AqWPrLISAOEow8yEwSWPvgY6KEAUj7LJ9YJbcni09g4rGZlRlEGJxA/k2tlWAuBpwTL0rxxxFcuyC%0A4JzDbg41fOCBB/AjP/Ij+Id/+AeGOG688UY8+eSTeOqpp3D+/Hk+7vz583jyySePPDdNcsEFjt44%0AquXy6CYm6GPkGzj0tp7VQGUnW8sTfqglymhR17wgcHKUc0IFXVW83ZrNBCIfImyURCmd/km+hdB3%0AitlTIB7JuwncmQmIk4gjORlBVGpCsTIxBxtgAy1+8knZwHu7S9x6c+I9Wq3XGC5dBiAsoSZIhSoL%0AeY4mxgI+pGQiiYiNEiEVDDORxrA5cNKkQ203wgLaB2ba9INk+HIbrNS2Nur+jDGcLHbxUq6/vF7x%0AthQBlM4x+ABPlNUFO6dMCOAEO4gfI0oBHG4vIIyrQSaKNOGrfhrhDgaSHAWjawM7VE7GKZCy0Clk%0AtKksZ04vKstZydaAj6sr8ZVJEtu2iKJn+PbRBD2aHEul7GiZmh4MwJoJQ7Eh8Hc9p/go8BD5BwYP%0AdBT66w1P/N0QGSbqAgRKouehihsFlSimOdSK9pY3rdovULX2EEzcfXkSc3yHnTjK6O/+7u/wwAMP%0A4Nd//dfLS26ZkL+hq/8ss8wyyyzfdDmRU/nv//7v8Yd/+If44z/+Y5w+fRq7u7tYr9dYLpf42te+%0AhltuuQW33HILnnrqKT7miSeewN13333keYmHxlk3MjvT73pJMaZQP/LnSVqvHcWbi1RxCu3o4UuU%0Aq+zUqk7nsMZwWcy6qphiwlnLWu9ysZDtZAlYJzWV6xouO5XrqoIojcGtAAAgAElEQVSzAh/RtSSR%0ALEJ8pRExM236rmVtp9KUGaJOqkgNYUzVyWO6fkRQCWtRaRkctZTb4JCoDADA7i3w3O96Tjo+BsS8%0A75VcCrMeIipLFpJlmotQWcQcURRiYMfrJBAYB+GLCdQ7gHDriw6lC+hELnSYrFTWDOloxXVUOcsJ%0AS3Ho0B0keKjn2gsaljJsyQyqbvGknxCG+ZlilDKMIUS+tjyDyJFOiJH5+fW7YowkPRnmDpJcGGst%0A1zNuqooj2WgcLGqLpqZIOAuXoaHKOdRsARg+jqlY1Gsp2RLUJrnX1PSTKYlGWQZHyTZQRZ1poi0k%0AulJEPlv+GkIskvvYOsvDZhiAVf6+GiLWGZ1dDxHrvL31UE7l9Gl9UBaJJL9NOZIL3rRt/aDh3vIH%0AdU9T7892OdZC2N/fx7vf/W780R/9ETuIf/AHfxAf/ehHAQB/+7d/ix/+4R/G93//9+NTn/oULl++%0AjIODA3ziE5/A85///BM1YpZZZplllmsvx1oIH/nIR3DhwgX88i//Mm975zvfibe//e340Ic+hGc/%0A+9l4+ctfjrqu8Su/8it47WtfC2MMfvEXf5EdzNuE4rSd8zCGvkvK/xjXkyi2KdVLOUUBwcgnQ0lH%0AEdukOZpNh3WM0xWKdPagVEazUhazaRibrquafQs7yyXz9Ze5B+JPMEa0+kkyuEj9o7TbMCD4jGX3%0APZOl1aQBWsvfrWqzFQ8C9Vzh8IvKURhNVJh+YEiS2lY5q2LSHey5MwCAbngWFpkFkygcLl85QJsJ%0A30KIQiAXK6llFQPaHM1NGbk+SAy9MYbDJ42V+guiFCkrZ5CnPtaVdPhfao/yx8SI7G7IbKc0HnNA%0AhJU8DcDw0AywfHlN4KnLP/L1ofo1ipmqNWR6UZ0tdTi+tpUy8uTzqCojRe1txcR0tZMwb2pOpRzJ%0AzpnCv8N0DFZcVnzHUZHCpYBvnFSOo7H4r4q2IEqcvnRuA2kM03PqfWAak2Hw6LIvKKexoPfAqs8W%0Abw9c6dKB7RBxkC2Ewz6ipbGQQ7XroOaSoC3W6XyRske050htVec4WrTHYbscuyC86lWvwqte9aqN%0A7X/6p3+6se0lL3kJXvKSlxx7URKKMnFOyibCmCK9e5rXSL5ORSSlW5+6+aP99slIK707MUKZdqo9%0AUa5R5eid2tUIOdB42Sy5YEkIgSf85XLJ9ZOnFgQ98evvJXdS+j74mAv2ppyZmKNkoh+4tCbFt6ek%0AIbnTAqLjKCqCTkLxouhre5tH+URAjnMWjaHoDIOqSte77aYbsLeT7vlKpm74+oVLuHAx8fqs1i3X%0ATNb3HQE4m2PuVxmi8UGZ/9qsBuRJEgW1LGxpkue7n4QoWZTyEYNKWFKOQIp+Sm2VBYHzRqKfnIB0%0AsBFdQys+apcyQsjp9mooRJy7nBRGC4IzWNQE7ViezJ2JGwtL5SyPFatiFayVfY01vP1k036515Gl%0Acp9xwtrmtKnf0ePPJw+ElI6290IJMgS0BANl+LIfElQEpIXhMP/eDZG3t0Gij6iNlWpuVFO4zhc5%0AjpsNxmiNR51wW7/q/47v25m6YpZZZpllFgDXnLoiF+/wAwJl5wZbaAtHF6LeznYqppRWabRpu/WU%0A6WPLyio1DixriURM1tQNHxhDkBj6EJicbrlccvF1ylS2mq7C2HJZn8itECeoR4xEQmeK8hsSbpq3%0A2MhhZ1rrT5rqyDUVxFNorS36lukmAia0kghwhqcBOe52lg1bQDuLzboOq3WLK5nm4tL+AQ6pMIwx%0AWHdUMyD9fnC44pyVIYiDtXSgSVuDdtxFOm0J/Y1zBOQA5EL3aoyNoMhUSt3y72xNKpzIoNT2pX0E%0Av3ke5zrvg8eElQxwZ+1Imya4TnILSPmvrBGyuSgQlDE6lBZ8jIaGdCgpw0vYJHfcVldhyvI6qfK/%0AkU901HFk3E7EbW4etv1ExlgOYGi7AW1H9CjKaZw/Ox+xyt8P+ogrlPLjAzuVe58K5qgm5hYotEEh%0AD5OihymPXW1B6iEb+Vq6QJCO0P2GZCp/M4Vq4FZVA5sXhAhTQCVjHHAsk1wtE9dKtWjVf9ts3lh+%0ApvPSy2PYdHcQagrCAq0xWCySqblYNExdoCkYmqZG05RRRmPIiB9njBv+ixgj52/01sJmSKWPBr6n%0A6liB6z0TAO6cQc47QlVZhREral1yzRjdh2VEEk1AFgMP6GCoBrKGYiTW3xiHKuOoC6oXvVjg1F7K%0Ab2n7HuvsT7hysMZBjuAJ0XARmUuXrwAALl7cx2qdFocrq7W8uF6qnHEugPGFL8go5YAfs+KtIdER%0ASVAwoYmaCpsiYQBEz+ei0CJdhW6KxiFGqclduZJiu2FadCrS4wp4kaGmGNln4RS+T79bRRkSYygW%0Afj2p8PGM2hqVxKaVB1N85zvihabcpmsTk1wVNHQV8NFUkavt7dSvOf3u0PW0IESs2V8QcZCdAYcZ%0AA1p7g8PsQ9jvDS7n44YhYJ0zRXsYBGKMteoFUz6EYvGK48+xsjuamOhm5Ua5HzTDaxFldILunCGj%0AWWaZZZZZAFxjC4Gcyn3fK+73spym5hSXFXMzo3CraA2RF1QLxVKntAgj6/CEIxBWCPYspPMW+dNZ%0Ay9r7omn4u67PYJ1QWuiymrr+stZqBPKQ6J6hIAXMsJSPaPNxIQbWBihTtbbCYV87J/HrQWmOCiaS%0A0BjRdQ3EYRldRCTNp1BU5BxeEcqRFs1BMbWFyYyhu6HBsJsK1pw9c5pN9yFErLK1cHkv/X7DqR0c%0AZnjp8v4Vri/Q94FJ5sgh2KkayDCKHDEKXDMMvmCrTJ+e49CTDZ7HYFBsr1TLOkpOgzNAVQ7ffO9B%0AWbqiTVuK+68qFamlstbJGq1UtJkxIy2SLhJUIuqm/hujylmAwVhdTPCD0v4nggqmLISjSnF+S5NT%0ACTo6og2lFk4aNb/czFTb9REdOYo9cJgpRg6yhbDyFodDeh4HvVgLg6KxiHbTGgraKiginTb18kRd%0AMdF/25zHxf1OWRMnk2u7IHCB9B51TWFeQ5E0I7cWoSfxKZmGjQQr1SbjliiuDcy+iOhQcI6BYfya%0A5xwYVJUwZ+qFS8MuZP7rkNKpsFOgTK1Pn1IZzXtJTHN2gDNEzSywW03cM9Zxe61CMIwxkCw8PbPT%0A5BkmB6G1ltvEEJ8tcXw9aWzUUI6As5IQJ5w8kSOkrAHQ5LGwl4u0OKDbTbDTmb0FDlekVAR0+cWl%0ARcQHoejwQVcSkyIzfd/Jdqo+5iUZCVFeyxCENpy5p9QCrvFdqBfaD15BMzLRCgxkeVF2aiwY9VhK%0AHJovMUm3oGECjT2TGIh2JNNh+dzsMRO+frZTkJFuqfBfXd0icVXT2VTkzUaI5uYenJ4WIzLyg3bw%0AOMxwdj9EHGbI6CDvcOgDJ6Yd9pajkELUfoPSTzduz/aQ2+m73vZ8J/Ys9js+HLWUGTKaZZZZZpkF%0AwDV3Kmcag7rhyBvvDUfOWCt6SzTg5B1tEm2NMsqfhWalTG1wiUDDe+n1VJtgWru3im6AtDPnRIuf%0Abk9pak/lHGiWVLKQYjQjyyDVETYq1p+SsfwwMOWFMwbL7Jhc1lSHwYBSvhwKdZG9kYYilrZFbKnt%0AGkrgkp6QSJUQYqHiWoLPsuUxICAQSR8AUKEXiEPcQCCmKnvEl9Yi5CS3c6dOSVnMwWOVPYEHq1S6%0A0zkhFey9ZybSTtUa9t5vkJeFENBzfwceNyEERtJYo68qTkZMUIsam3SN4FWOwGY+QbIkNzVxCSgI%0AKiIlSF3eKJQXUeVcyDg3xbMrrEL6zp9iFYzrkxwHGZ0EPioaNvnT9t9CofVq1GATHNmMSjR8HNkD%0AUTl8PX1GgY+uDB6LPJY6D1xe03aBjNbZgGx9CuhI53Ximddzl267moO4mI73/H7T3LfdCTyu8VBe%0AxRpT4Ci6t8wJrIXZQphllllmmQXAtfYh5DDJvu85RLOupfQkAFZhkj+m1FTjxLZNKbUmOqk4aSUk%0AFBGKIKzEWNM2cGF0HUpaWB58/Mg5rsjP6TdbaIt5hbdOWQ5ClkbtTbkbLn8XLaOqajgrvokmhyyy%0AhWDDBk6s+2N8r6TpaGrqpNVsYtbakcyEbCHAKEpq0lpIMzOxtJAodFUTxZsYYQjL53DOIJqOcvjC%0ARtgF0TencFY/iAXZOItlxv2DCukLITBxHG8DMJCFMATR5FTJSi4VCkiZU50tXNnSTB3hvvq6IZa0%0AcNSOnuszWASi6/YARzEak+JFc/foe9LnSbtKqKmdsEaS38Dy70KDMabKONqpPGUllH7Ak8u0vSF2%0AfMAWjFwcOceencgag5HKZochoOGsZeByn8YV0VK0wWDIdP0ejs1YA4zyl8Ryps8yIICef1CWzUSb%0Ao1gLkf6n/0a7a/+PNdq6CieyEK5tYlqOlvF+4BfQjdL4CXYozUaZoI5LhZeDNvbg07NTDFAmdBIN%0AjaQYcBpIm57p0hR3pSevRJDy/jKQpGSlpopQzK+cuCS1AaztoCkY6N111qCpiT2VJij5Xd9fVNE3%0A1qgJZcobiekXvviN5mcjXD7RRKn3bMgRLUyciFE52A1DLSVVSH7mCpZLjJEyMesCMABgKsNQi7GS%0Ab6HP673Uvg1qIaK1zDjDba+cZVghNtQGX7TR8DMoJ00NRwFAMBYx6wyqVG9Ro1c4nWLRrwIZaRhI%0A9pl8QlF/jZsT+ei4qed8LCS0RfQrepxTeTuXjzrXEadIKZkyewq8Mn0gw4GIDGeuh4iDHGbUDgaH%0AObdgneEcHx2iIZhQsYEZWfQm2662h6gWyI2cg7RN1z2Q+ytPOI5ey1ry5r4nlBkymmWWWWaZBcC1%0AdirnPISm7/m7U1CLVTn0hYXAXzatBuBkmsyUNmSMYecmtcd7D0+Oy3WHdZvi3oOK39eF5SvOSF6g%0AzhnJugpaXdUqDyFf11YCMVnLEETheGKnE2AyvKJLGlYOWNZpX7fjcGpJJHsxX9cwedmY/mDMP++c%0AQeDAbmUtxMj7WOs2tJpCozcx0z4kmEisE7ouJI8hRkQmi6sAEAvqppO+2OY9t83CKLMuO9pjEMsk%0ACtSSEoo3tUgNTzra6AwiQ3ubUMmYkbcch/RNMuOZjE6xsyKGUoumZ8PmoThuA8Dwog+BWW2jIt7T%0A6qmwq26xpPlz04m8sa9yIG+TZ5p7MDmGJt7vMvdi6nqmuH+2LEe7CZutnIegtL4fcJh5Kvpg0Wd4%0AKMQmX0K9r6YE4ILY3sDIWoiQmhUharbTiWAUpenr927TRNh8B4u+UePjaAgtybX1IXTiQyB/gjMy%0A0VRVJZOjfuG3xvAeIbEkKOAEKQVdRERcunQRAPD5z/87AOArX/4KnnjiCQDA4489xr8Pw8AYMGGv%0AVSXlMc+dO4cbb0wlJM+cPYNTpxIV+E033ohnPzsVjjlz+iwAYG/vNHb3TqVzLJYSheQccyDZbK4m%0AKCI/Nu9ke7CoO5rRauy5FMG1yBFQldWRLJG/a5hHLxI0gfsAQEdukJ9iYhCHENRMig16bC1lvWMR%0AHYU15bPQ29L++RMyqRF9OoJguiYKZKTLdMYYOOqK4bcQQV28LeKKu2ODW2hTvPcbE1Jxz+pGLMAL%0AkNyjQE4Iip/GWPgo+RIaVqNtvB6MrkfTmKyh2yf7kl112ndwUpnqq61RbVt+L+AR3kedt0BRJmAi%0AqPwDvZ1KZA4eQ56PPGoBhhVMFBkmUhBV2rBxbb0gTN0GRnulv0G1MkABiOUxrGgc91wiYI4YhFlm%0AyGiWWWaZZRYA19hCIAqGYRiY5sAPnjVuYwws5dcqc30csTGWMmNZO3o3r31l/xBX9lMB+P3Ll/Bv%0An/lnAMC//su/AAC+8tWv4uBKIlY7uHIFQ4aSYphweEaJMmnqBk1m82yaBk2TYKLdvT3cduuzAABn%0Az6YKdDeevwk333IbAOCG8+e5XsLO3i52dnb5fECqb9BQJnfoYLKGWPs1apdhJTdgadP3xpIVU1pI%0AOrt0U6lIOmTeEzprmfe1Vu5bUVQUcN5Ie9kmOj5b72+tLSKxpL2bcJcW0n4rFQseYmRqi6gspJRX%0AQpCZOO4tDzXltgtMGVha7ioPY2zCAylPg2Ae8dWr2gDKSkvth5wP42cUpxXL0TXpYpL1rqEsGafa%0AOpzqY/qft0/d/4Qcp4sW96/avknqNvodBZIiv4fNK0bVUh2PFAr3rtyJj5SxPmDIYzrYCszgS++B%0AHnPjjlBzk7wL8hNvM1pjl++GP9WBRXuB43q37L8TIihZrgsfwuAHhowqWxWD0aqXxkjVDgCUuHP0%0ADRNWiCFgvU4wymp1gC9+8T8BAJ/+1CP413/5NADg6Qtfx2o/FW0B0ydIUZDGJB4gAIg2SrIYF6kZ%0AuDZLN7RoD9O5kjUf8z4en/n0P+VbIjy5QpUTyeq65vrKe6f2cPZMgpVOn94DAOwuG9x6U1pIvuPZ%0AN+FZtyRY6rabbsAtZzOrUt2iQU76o6gX4wroZuuERt+i+k0tHsUkRkKQm36Z1emjUfsXi8TmtHKc%0AL2hMgzGV9s96gwp7tQAqZTLT/JH8KfncGXawEfBTUW3GwFBU01R4pbp/7esw0JOqtJULAcUg1dVU%0A+Oi2yVdv1z4ATiZTEWsMjamItTTh23LXE8BFU22YOGDbLxnWmZ7sr8r3UGg25WWLSbe4dlQwkTDc%0AUjKmpviNACtBxtUwoHBuUk4rXhQCdPKfgnOiDiXP25yByT4/62RRtlYnqxJcLMqQNVYWdqNV3LiB%0AAo39blOK1lEyQ0azzDLLLLMAuNaQUSYjG3qxEBrXiHPQGOX9Bde2JSlMwqgdjbISdrnYytcefxwP%0A/T//NwDgi1/4T3zpi18AABzsX6LcHlgDnMpOYb3qF0kjVhyeQ0+aY7qPECNYD4mhqD8s8FIQ5xRH%0AmXiEmO6/7SLavHl1+Qlc+IokZAGAQ8ANZ3I9hRfeg5uX/z3123lgxybHdMAh6hyJVFFsvhVnq1P+%0A+UnXrjFHqIAnl9Lg3bQcth43ARlsI1Ob0iyPUzZTHWC9b+lgDSi1STFuDAzRitDvIeI4uCNBLSUk%0AULSxgIw2G19YAtp6hoIvCotLrBEpTVue0460RQ0HYQt8VOwz0Z5x67c6g0e/b+83OWwcCadaULTD%0AmCnW1/J7jAZcyEpFvdG5XFWhylQ6sd5BQK57YinKSJLRIkxBMcIAXZT2U3TfYmm5tvhiuUCjikXp%0Aehfps2IqGqvYkIOxYqXGzZd0HPU2BY0dJdd2QSC/gQrtTHwxZHZHGEoWgmVzqxxoaqLIHbFer7n4%0AzlcefxwA8Mn/+TD+50MPAgD2L19E9GkSd1aKixsDrku8berSDKY0bVB7fRiK3xmuUg8mTQhDeYUI%0AhEGARhpI1gQ0OWpnmVk/T+8t8L3/7dsBAM+/83vwPc/9NgDA2dM7cMilm+Ig5qiCKqYsRjPxQ+mD%0AKXviuIia0Yk2rzdxrvGkcySGPDrntD9BqwoTWLi6J2MUlEu+iygLMLHfbDSeobHpSW6DBZS/b5wi%0AKUBqXp+KGOExYXWd6DDZhzx5qN83FqjRMy+ijNTEv43XaEr0fV4dcr1FJk8yfv6bW8ttE2MwgiFh%0A7XuI2R+3s7vEDTcmWDY2p9AiUa9709AZ1IO0olRFFJnK/MxoQVg4nD6VFoTdRY3TmfJ9d2eHi22R%0Ar1FDx06F31trOJx76jlu+H7UmJ+i2R7LDBnNMssss8wC4BpbCOs2OT6bdo2qSatl5wdEdh4bIBC9%0Ag9AGMDunYRZ9DEPApQsXAAD/9MlP4j8e/TwA4D8efRQA8PhjX2BeHFc5zj2wJrC2gCLuXYrbiHYV%0AEdR2ottg5swQ2NGctomGaHTTBW9Iv8cAl89rERnOOLtT4zm3JKfyd33bLQCA7/7O5+CHXvR8AMBz%0AbrsJi8xZFIYOvk9JcwM6VKo2QmqD6vhC7Y8Ym5NGHXCSZKQp2XAajrafxJF40n243dxmoQThAkPq%0AHtIhZJFpGIf2lZgUEyRpbKol466xnFRYtnGsqRsj+2pqim0WgmMsQqhLtIM95Y6IZZDaYifPNXbM%0AA4nugyDFsRV3VB6CKfpVcBKjMRP+HcfKtsCEKREgTi5V0sfou9GqOwCUUJqJhiMdz5zZw7c9J0UC%0AVrs34CAkrX0gHrPibIYpL9IPdF6hnrBUk6Q22FmkcyzqGns5CvHM3h5298o664vFghNYrXPc3mgV%0AfYoRC1VH4/G4CgoaNBZjfrUpmS2EWWaZZZZZAFxjC4E0nRBEM/feK6IzB0tVtUxQBcUzydQw4Mrl%0AlEPwxccew//1f34MAPDZz/wLrlxOGcXkhKqsgasJV1fx9FEI0lKBarEA6JPLLfoBQ67yliqJKQ0P%0ASTOV1XkQnDJGxhatiahk0U7bEPlBNNZgd5k0g+973nPwQy+8CwDwv39/ch7fdP4cdhvKXvYwYZ3b%0AMIDKOZroYZG1CwptNU7C5qIqmbbN2aQ0Lq2FbsswJtmm0U/SXDDKW1oTU1QQUxqpxsgn2w4UWq/G%0AyJnGApvsoCEEOBX6GfRYGN2HVdeLEOqCgpNeYfJiKYyaq57HWNst/CpBxpK+p6ls8G15GvqZWt0/%0AozZy2yfOMc4PAbaTIsqYKD1SVxVqKi0qzjE2I4q2x7IPjdrOYaVKu/f53W4qi3M35DDvc+dxJZPb%0ABbvgc5dOKBUGzXaJshDynFBXFnVNjLwOi+w32FsusdxJFgLT4DgHV+lwV7IQjPgpvDTEB+VjIPJL%0A9VCjUWSSR8g1XRD45cCIjlgVhSEIxlnHY40Sxb7y5cfx6OczNPT5z+Ff//lTAID28IpE5bBlqNgD%0AxYeXJyMNY4C/U3t00hxFQ8UYIIDV5uA3AJirRl9bgC9mF104izN7aXDcdvMZ3HbTOQDAC59/J+65%0A83kAgOc862YAQG0t4tBunMsYw1EHLlqutWw53d4UAQdHvorFvmVkyTYnpf7kvlB9wv25JbLkKEfy%0A+HtxjYl2qNaq5zzaqibVKahFt6cgDRgtUJvRRNywcvvoOEC4jMwIwhsvCGMnP6fbGT3/Theq2TaZ%0AbyT8YfuCoGXbs94UAVamHOnFnqPVkWkoJo7ZPm7H/VvCb5sLCT1fSarkEqphYLjmhrNnsAi5IJWa%0ALosmK7r6QhkZwTmVs1In21rUNcFDDZqqKfa1lYNjfi/Li46Hol2xBjZsAmPFnMAQlsOxjwwzZDTL%0ALLPMMkuWa2shkHMkaC1B4v6DD+hjCh9dHa6wn7OIH3rwIQDAJ//fh/HlLz2W9x3QkImFmJzFAApO%0AcYIJAkRDgDJzR5YKkCAsornouo6/R82cVriY8qcxyjoxcPniDh5LCkPLZSFvu/kM7vrvtwMAfvSH%0AXoBn33pT2n7TWewtiGWNoCwJKUUYQQmkLVoL68rsSrNl7Z/KGB5rvVPa+VZqAw0hTFp9m5ZX8Or7%0ARqbl6Npi0BVOQ+0n1tvEITztoC4ct4pUr6CeiDJweJQq6KxUcDc1Vf2/HilsCajGj45K11IbjdEW%0ARHneMWy0LUS3sBDUlY6zLI46d94KeQib1t3Y0T6ZQwJ5rcb7T1+vtFjG1kY5SpRwrLE8R/p2ef8i%0ADg/SXLPTVDi7m0JQe6/HmronurZ6lYx+4/LvlZGMZGMMLFkLVYVaWwNI763hzGiFQKBEMcYYhYVQ%0AtwR91xEw8Xin8jVdEAjTcjCwVPnLWDS50/q+wxce+xIA4MGHHsQX/vMLAICvfiXlFvihQ12pDobU%0A6JWBvjnZF+M29VT6pv0FUzxLuv5u9FLZK1/NVWKiVdagomIwxqPKE/rCBnz3dyb45/bvTKynz7/7%0ADrzg7uwjOHeK4S5jAi9slvmEolRRKwYH3TnSQIqbL+ZVGYTUgSOOmONyBOjFLCdM5afRyXoUATRK%0A7iowfbo/3lctGGoRBAxHEtH7kyqj0UShb0rf0PTkx1X05GCagTf7Q12DlgyraTI0jUWx2KZPW4xS%0AmaumKlyV0JCFmUgt3Ij8OeIcduKYo44bS+lTKl4sbNY3noYJj5MxZEbNiAr71JFJJdQkC7RRz1Fg%0AW6HwyPoZLl/4Op78Wppjbn/u83DjTSniaN3TmVWt89F7QIu3NUYq0+UGO+W7KXIEpvw0WpuBUFRY%0AyPthQmRfGI1WC/VMdX+HoCDs7TJDRrPMMsssswC41hYCfcbIWnH0HutViqf/8uOP45Of/CQA4NP/%0A9AiuXE5mHDN8WqPqBMeiZrCEmZOGEAvlTgyEETygoCIgWQjaWghcqEa0H1VSV9LUK2CZmeV2aoNT%0AOWX92249ix/+P+4BAPy3278rbXvWzbjxbIoysLHn8zlj2fqYNOGjgkSUBqzjz4vdNxyb/zWZpo3Y%0AdNwVv+ee13WNtVVQ0HxAyAmLDPHCStn0WI54Xa/upkgULsNFgYwpiPy4vXSIbs3osmNnbETEhgL9%0AjJo4ZQlKe2Kxv3Yg61ZPHy/bN/eRRxRH+27sMGlVTl3lmykaGk3UJQTjpN9DCAzbHF65hKe+9hUA%0AwKULX8d3fff3AgDaPgVzxCiElwZCuhliSXNiR6+Z0dEsBoJMIGLMoxtCFGoKIzCQj1GYWH3gXKg+%0AE4X2XYchszD0Q4/eUxCM36izMSXXlrqiSx18GDxjdk9fuIzHv5Rgos9//vP46pe/DCBVDGPOIRU5%0ABDXYeIgXYRvjgY9iu8aW9WSjFwH9Xa00qDicLA2kxcJyCvqphcNtNyZuoe941nn8b89N8NCPvPBu%0AfPutKcnMkenrO7gMdzVVU8AV0y+ebNGmMjMlWgNrKeyUcPGJLjiBbHndy8iw4hlsPg+9jydILnip%0AAlf4GEqoabxdLxhpm3rDaMLLsF56nwQSOEmk0vg+zXgR2Iply2JHxx0JiXzDZkCCLSeelEGBMRtF%0AsTym+Sig92Kh0d+nFtq4sYW+b/TrxCKx/WzfeNFz8VS5GSqUtNrfx+OZDfmL//E5fP//+AEAwNAd%0ApjZGwDA7aYVIjKljVSSOPvWCoFoUDdUIRPE7w3pG6OFDBN+EHyMAAAfUSURBVHoV9UiTf5sXhPV6%0AjZ58nn2HwROdTeQKjUfJDBnNMssss8wCADDxmWWHzDLLLLPM8v8xmS2EWWaZZZZZAMwLwiyzzDLL%0ALFnmBWGWWWaZZRYA84IwyyyzzDJLlnlBmGWWWWaZBcC8IMwyyyyzzJLlmiWm/fZv/zYeeeQRGGPw%0Aq7/6q7jrrruuVVNY3v3ud+Phhx/GMAy4//778bGPfQz//M//jBtuSORWr33ta/FjP/Zj3/J2PfTQ%0AQ3jTm96E7/me7wEAPO95z8PrXvc6vPnNb4b3HjfffDPe8573cFLct1L+6q/+Ch/+8If5/09/+tO4%0A4447cHh4iN3dXQDAW97yFtxxxx3fsjZ99rOfxRve8Aa85jWvwX333YevfOUrk3314Q9/GB/4wAdg%0ArcUrX/lK3HvvvdekbW9729swDAOqqsJ73vMe3Hzzzfi+7/s+3HPPPXzcn/3Zn5X8St+Ctr31rW+d%0AHP/XQ7+98Y1vxIVcIfHixYu4++67cf/99+OlL30pj7Vz587hve997ze9beN5484777xuxttVS7wG%0A8tBDD8XXv/71McYYP/e5z8VXvvKV16IZhXz84x+Pr3vd62KMMT799NPxR3/0R+Nb3vKW+LGPfewa%0AtyzGBx98MP7SL/1Sse2tb31r/MhHPhJjjPF3f/d341/+5V9ei6YV8tBDD8V3vOMd8b777ov/9m//%0Adk3acHBwEO+777749re/PX7wgx+MMU731cHBQfzpn/7pePny5bhareLP/dzPxQsXLnzL2/bmN785%0A/s3f/E2MMca/+Iu/iO9617tijDH+wA/8wDe1LSdp29T4v176Tctb3/rW+Mgjj8THHnssvuIVr/im%0AtmUsU/PG9TLenolcE8jo4x//OH7yJ38SAPDc5z4Xly5dwpVc9OZayQte8AL8/u//PgDgzJkzWK1W%0AzGd0PcpDDz2En/iJnwAAvPjFL8bHP/7xa9wi4H3vex/e8IY3XNM2NE2D97///bjlllt421RfPfLI%0AI7jzzjtx+vRpLJdL3HPPPfjEJz7xLW/bb/zGb+BnfuZnACSN9uLFi9/UNlxN26bkeuk3kkcffRT7%0A+/vXDGGYmjeul/H2TOSaLAhPPfUUzp07x/+fP38eTz755LVoCotz7n+1dz8hTf9xHMefX3XqpoJo%0AufIw7ZQjRZQdZqGHQUJC5p+siWsIggj+jYUWhO7mHzqphywsiBKEHcSDoNRJBCXykAoS4kU6qNNQ%0AMcUc+x2mX377uQzi5747vB+374cdXrx583nv+/Hrd+oRh8fjoaioiOjoaN6/f4/T6eTx48dsb29r%0Alm9lZYWGhgaqq6uZmZnh4OBAPSJKTU3VvH5fv37l6tWrXL4ceLV3f38/NTU1dHZ2cnh4GLYcMTEx%0AxMfHB62FqpXX6yUlJUX9TDh6MFQ2g8FAdHQ0Pp+PkZER7t69CwR+e8PlcmG323n79u2F5vpdNuBM%0A/0dK3U69e/cOh8OhXnu9XlpaWrDb7UFHmRcl1L4RKf32NzR9ud0pfwS9PePjx494PB7evHnD4uIi%0AycnJmM1mXr16xeDgIJ2dnWHPlJmZSVNTE3fu3GFtbQ2n0xl09xIJ9fN4PJSXlwPgdDq5fv06JpOJ%0Arq4uPnz4QF1dncYJA35XKy1r6PP5aG9vx2q1UlBQAEB7ezulpaUoioLD4cBisZCTkxPWXPfu3TvT%0A/3l5eUGf0bJuR0dHfPnyBbfbDUBycjKtra2Ulpayt7dHVVUVVqv1j3c9/4d/7xvFxcXqeiT223k0%0AuUNIS0vD6/Wq1xsbG+o3Sy1NT0/z8uVLXr9+TVJSEgUFBZjNZgBsNhvfvn3TJJfRaKSkpARFUTCZ%0ATFy6dImdnR31m/f6+npYmv48c3Nz6mZx+/ZtTCYToG3dThkMhjO1CtWDWtXw2bNnZGRk0NTUpK5V%0AV1eTkJCAwWDAarVqUsNQ/R9Jdfv8+XPQUVFiYiKVlZXodDpSUlLIzs5mdXX1wnP8d9+I9H47jyYD%0A4datW0xOTgKwtLREWloaiYmJWkRR7e3t0dfXx9DQkPpURXNzM2trgZ/onJubU5/yCbfx8XGGh4cB%0A2NzcZGtri4qKCrWGU1NTFBYWapINAk2fkJBAbGwsfr+f2tpadnd3AW3rdurmzZtnapWbm8vCwgK7%0Au7vs7+8zPz+PxWIJe7bx8XF0Oh0tLS3q2urqKi6XC7/fz/HxMfPz85rUMFT/R0rdABYWFsjKylKv%0AZ2dn6e7uBuDnz58sLy9z7dq1C80Qat+I5H77E02OjPLz87lx4wZ2ux1FUejq6tIiRpCJiQl+/PhB%0AW1ubulZRUUFbWxt6vR6DwaA2W7jZbDaePHnCp0+f+PXrF263G7PZTEdHB6Ojo6Snp1NWVqZJNggM%0AqdPzUUVRePDgAbW1tej1eoxGI83NzWHLsri4SG9vL9+/fycmJobJyUlevHjB06dPg2ql0+lwuVzU%0A1dWhKAqNjY0kJSWFPdvW1hZxcXE8evQICDxk4Xa7uXLlCvfv3ycqKgqbzXbhfzQNlc3hcJzp//j4%0A+Iio28DAAJubm+qdKIDFYmFsbIyHDx/i8/mor6/HaDReaLZQ+0ZPTw/Pnz/XvN/+hrz+WgghBCD/%0AqSyEEOKEDAQhhBCADAQhhBAnZCAIIYQAZCAIIYQ4IQNBCCEEIANBCCHECRkIQgghAPgHZhYUtMpT%0AHK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2" y="2143897"/>
            <a:ext cx="3695700" cy="3657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67" y="2143897"/>
            <a:ext cx="3695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3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0832" y="2100649"/>
            <a:ext cx="1804087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0831" y="3266303"/>
            <a:ext cx="1804087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0830" y="4431957"/>
            <a:ext cx="1804087" cy="72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29697" y="2280507"/>
            <a:ext cx="24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8000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829697" y="3446161"/>
            <a:ext cx="24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1500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829697" y="4611815"/>
            <a:ext cx="24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10000</a:t>
            </a:r>
            <a:r>
              <a:rPr lang="en-US" dirty="0" smtClean="0"/>
              <a:t>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7334" y="55976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30% </a:t>
            </a:r>
            <a:r>
              <a:rPr lang="en-US" dirty="0"/>
              <a:t>REAL</a:t>
            </a:r>
          </a:p>
          <a:p>
            <a:pPr algn="just"/>
            <a:r>
              <a:rPr lang="en-US" dirty="0"/>
              <a:t>70% SPOOF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0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augmentation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687" y="1592711"/>
            <a:ext cx="8672063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Использовался стандартный </a:t>
            </a:r>
            <a:r>
              <a:rPr lang="en-GB" sz="2400" dirty="0" err="1" smtClean="0"/>
              <a:t>Keras</a:t>
            </a:r>
            <a:r>
              <a:rPr lang="en-GB" sz="2400" dirty="0" smtClean="0"/>
              <a:t> </a:t>
            </a:r>
            <a:r>
              <a:rPr lang="en-GB" sz="2400" dirty="0" err="1" smtClean="0"/>
              <a:t>ImageDataGenerator</a:t>
            </a:r>
            <a:r>
              <a:rPr lang="en-GB" sz="2400" dirty="0" smtClean="0"/>
              <a:t> </a:t>
            </a:r>
            <a:endParaRPr lang="ru-RU" sz="2400" dirty="0" smtClean="0"/>
          </a:p>
          <a:p>
            <a:r>
              <a:rPr lang="en-US" sz="2400" dirty="0" err="1" smtClean="0"/>
              <a:t>F</a:t>
            </a:r>
            <a:r>
              <a:rPr lang="en-GB" sz="2400" dirty="0" err="1" smtClean="0"/>
              <a:t>ill_mode</a:t>
            </a:r>
            <a:r>
              <a:rPr lang="en-GB" sz="2400" dirty="0" smtClean="0"/>
              <a:t> </a:t>
            </a:r>
            <a:r>
              <a:rPr lang="en-GB" sz="2400" dirty="0" smtClean="0"/>
              <a:t>= </a:t>
            </a:r>
            <a:r>
              <a:rPr lang="en-GB" sz="2400" dirty="0" smtClean="0"/>
              <a:t>nearest</a:t>
            </a:r>
            <a:endParaRPr lang="en-US" sz="2400" dirty="0"/>
          </a:p>
          <a:p>
            <a:r>
              <a:rPr lang="ru-RU" sz="2400" dirty="0" smtClean="0"/>
              <a:t>Размер </a:t>
            </a:r>
            <a:r>
              <a:rPr lang="ru-RU" sz="2400" dirty="0" smtClean="0"/>
              <a:t>изображения </a:t>
            </a:r>
            <a:r>
              <a:rPr lang="ru-RU" sz="2400" dirty="0" smtClean="0"/>
              <a:t>224х224 </a:t>
            </a:r>
            <a:endParaRPr lang="en-US" sz="2400" dirty="0" smtClean="0"/>
          </a:p>
          <a:p>
            <a:r>
              <a:rPr lang="en-GB" sz="2400" dirty="0" smtClean="0"/>
              <a:t>Batch </a:t>
            </a:r>
            <a:r>
              <a:rPr lang="en-GB" sz="2400" dirty="0" smtClean="0"/>
              <a:t>size = </a:t>
            </a:r>
            <a:r>
              <a:rPr lang="en-GB" sz="2400" dirty="0" smtClean="0"/>
              <a:t>8</a:t>
            </a:r>
          </a:p>
          <a:p>
            <a:r>
              <a:rPr lang="en-US" sz="2400" dirty="0" err="1" smtClean="0"/>
              <a:t>horizontal_flip</a:t>
            </a:r>
            <a:r>
              <a:rPr lang="en-US" sz="2400" dirty="0" smtClean="0"/>
              <a:t> +</a:t>
            </a:r>
            <a:r>
              <a:rPr lang="en-US" sz="2400" dirty="0"/>
              <a:t> </a:t>
            </a:r>
            <a:r>
              <a:rPr lang="en-US" sz="2400" dirty="0" err="1"/>
              <a:t>vertical_flip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Не зашли:</a:t>
            </a:r>
          </a:p>
          <a:p>
            <a:r>
              <a:rPr lang="en-US" sz="2400" dirty="0" err="1" smtClean="0"/>
              <a:t>RandomCrop</a:t>
            </a:r>
            <a:endParaRPr lang="en-US" sz="2400" dirty="0" smtClean="0"/>
          </a:p>
          <a:p>
            <a:r>
              <a:rPr lang="en-US" sz="2400" dirty="0"/>
              <a:t>F</a:t>
            </a:r>
            <a:r>
              <a:rPr lang="en-GB" sz="2400" dirty="0" err="1"/>
              <a:t>ill_mode</a:t>
            </a:r>
            <a:r>
              <a:rPr lang="en-GB" sz="2400" dirty="0"/>
              <a:t> = </a:t>
            </a:r>
            <a:r>
              <a:rPr lang="en-GB" sz="2400" dirty="0" smtClean="0"/>
              <a:t>reflect</a:t>
            </a:r>
            <a:endParaRPr lang="en-US" sz="2400" dirty="0" smtClean="0"/>
          </a:p>
          <a:p>
            <a:r>
              <a:rPr lang="ru-RU" sz="2400" dirty="0"/>
              <a:t>Размер изображения </a:t>
            </a:r>
            <a:r>
              <a:rPr lang="ru-RU" sz="2400" dirty="0" smtClean="0"/>
              <a:t>448х448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0" y="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787942" cy="4359188"/>
          </a:xfrm>
        </p:spPr>
        <p:txBody>
          <a:bodyPr/>
          <a:lstStyle/>
          <a:p>
            <a:r>
              <a:rPr lang="en-US" sz="2000" dirty="0" smtClean="0"/>
              <a:t>ResNet50</a:t>
            </a:r>
          </a:p>
          <a:p>
            <a:r>
              <a:rPr lang="en-US" sz="2000" dirty="0" smtClean="0"/>
              <a:t>InceptionResNetV2</a:t>
            </a:r>
          </a:p>
          <a:p>
            <a:r>
              <a:rPr lang="en-US" sz="2000" dirty="0" smtClean="0"/>
              <a:t>InceptionV3</a:t>
            </a:r>
            <a:endParaRPr lang="en-US" sz="2000" dirty="0"/>
          </a:p>
          <a:p>
            <a:r>
              <a:rPr lang="en-US" sz="2000" dirty="0" smtClean="0"/>
              <a:t>DenseNet121</a:t>
            </a:r>
          </a:p>
          <a:p>
            <a:r>
              <a:rPr lang="en-US" sz="2000" dirty="0" smtClean="0"/>
              <a:t>DenseNet169</a:t>
            </a:r>
          </a:p>
          <a:p>
            <a:r>
              <a:rPr lang="en-US" sz="2000" dirty="0" smtClean="0"/>
              <a:t>DenseNet201</a:t>
            </a:r>
          </a:p>
          <a:p>
            <a:r>
              <a:rPr lang="en-US" sz="2000" dirty="0" err="1" smtClean="0"/>
              <a:t>NASNetLarge</a:t>
            </a:r>
            <a:endParaRPr lang="en-US" sz="2000" dirty="0" smtClean="0"/>
          </a:p>
          <a:p>
            <a:r>
              <a:rPr lang="en-US" sz="2000" dirty="0" err="1"/>
              <a:t>NASNetMobile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80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129" y="1549041"/>
            <a:ext cx="4809066" cy="46046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После долгих поисков, лучше всех показала себя архитектура нейронной сети - </a:t>
            </a:r>
            <a:r>
              <a:rPr lang="en-GB" sz="2400" dirty="0" smtClean="0"/>
              <a:t>DenseNet-201</a:t>
            </a:r>
            <a:r>
              <a:rPr lang="ru-RU" sz="2400" dirty="0" smtClean="0"/>
              <a:t> с добавление двух </a:t>
            </a:r>
            <a:r>
              <a:rPr lang="ru-RU" sz="2400" dirty="0" err="1" smtClean="0"/>
              <a:t>полносвязных</a:t>
            </a:r>
            <a:r>
              <a:rPr lang="ru-RU" sz="2400" dirty="0" smtClean="0"/>
              <a:t> слоёв с 2048 и 1024 нейронами с </a:t>
            </a:r>
            <a:r>
              <a:rPr lang="en-GB" sz="2400" dirty="0" err="1" smtClean="0"/>
              <a:t>BatchNormalization</a:t>
            </a:r>
            <a:r>
              <a:rPr lang="ru-RU" sz="2400" dirty="0" smtClean="0"/>
              <a:t> между ними</a:t>
            </a:r>
            <a:r>
              <a:rPr lang="en-GB" sz="2400" dirty="0" smtClean="0"/>
              <a:t> </a:t>
            </a:r>
            <a:r>
              <a:rPr lang="ru-RU" sz="2400" dirty="0" smtClean="0"/>
              <a:t>и функцией активации </a:t>
            </a:r>
            <a:r>
              <a:rPr lang="en-GB" sz="2400" dirty="0" smtClean="0"/>
              <a:t>ELU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GlobalMaxPooling</a:t>
            </a:r>
            <a:r>
              <a:rPr lang="en-US" sz="2400" dirty="0" smtClean="0"/>
              <a:t> </a:t>
            </a:r>
            <a:r>
              <a:rPr lang="en-US" sz="2400" dirty="0" smtClean="0"/>
              <a:t>vs Flatten</a:t>
            </a:r>
            <a:endParaRPr lang="en-GB" sz="2400" dirty="0"/>
          </a:p>
        </p:txBody>
      </p:sp>
      <p:pic>
        <p:nvPicPr>
          <p:cNvPr id="1026" name="Picture 2" descr="ÐÐ°ÑÑÐ¸Ð½ÐºÐ¸ Ð¿Ð¾ Ð·Ð°Ð¿ÑÐ¾ÑÑ densenet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69" y="66286"/>
            <a:ext cx="4449792" cy="131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47" y="2038865"/>
            <a:ext cx="6573795" cy="30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Hyperparameters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6143596" cy="3880773"/>
          </a:xfrm>
        </p:spPr>
        <p:txBody>
          <a:bodyPr/>
          <a:lstStyle/>
          <a:p>
            <a:r>
              <a:rPr lang="en-GB" sz="2000" dirty="0"/>
              <a:t>O</a:t>
            </a:r>
            <a:r>
              <a:rPr lang="en-GB" sz="2000" dirty="0" smtClean="0"/>
              <a:t>ptimizer – Adam</a:t>
            </a:r>
          </a:p>
          <a:p>
            <a:r>
              <a:rPr lang="en-GB" sz="2000" dirty="0" smtClean="0"/>
              <a:t>LR - </a:t>
            </a:r>
            <a:r>
              <a:rPr lang="en-GB" sz="2000" dirty="0" err="1" smtClean="0"/>
              <a:t>exp_decay</a:t>
            </a:r>
            <a:r>
              <a:rPr lang="en-GB" sz="2000" dirty="0" smtClean="0"/>
              <a:t> c </a:t>
            </a:r>
            <a:r>
              <a:rPr lang="en-GB" sz="2000" dirty="0" err="1" smtClean="0"/>
              <a:t>initial_lrate</a:t>
            </a:r>
            <a:r>
              <a:rPr lang="en-GB" sz="2000" dirty="0" smtClean="0"/>
              <a:t> = 0.0001 </a:t>
            </a:r>
            <a:r>
              <a:rPr lang="ru-RU" sz="2000" dirty="0" smtClean="0"/>
              <a:t>и</a:t>
            </a:r>
            <a:r>
              <a:rPr lang="en-GB" sz="2000" dirty="0" smtClean="0"/>
              <a:t> k = 0.1</a:t>
            </a:r>
            <a:endParaRPr lang="ru-RU" sz="2000" dirty="0" smtClean="0"/>
          </a:p>
          <a:p>
            <a:r>
              <a:rPr lang="en-GB" sz="2000" dirty="0" smtClean="0"/>
              <a:t>N epochs  - 50</a:t>
            </a:r>
          </a:p>
          <a:p>
            <a:r>
              <a:rPr lang="en-GB" sz="2000" dirty="0" smtClean="0"/>
              <a:t>Loss - </a:t>
            </a:r>
            <a:r>
              <a:rPr lang="en-GB" sz="2000" dirty="0" err="1" smtClean="0"/>
              <a:t>binary_crossentropy</a:t>
            </a:r>
            <a:r>
              <a:rPr lang="en-GB" sz="2000" dirty="0" smtClean="0"/>
              <a:t> (</a:t>
            </a:r>
            <a:r>
              <a:rPr lang="ru-RU" sz="2000" dirty="0" smtClean="0"/>
              <a:t>Напрямую </a:t>
            </a:r>
            <a:r>
              <a:rPr lang="en-US" sz="2000" dirty="0" smtClean="0"/>
              <a:t>roc-</a:t>
            </a:r>
            <a:r>
              <a:rPr lang="en-US" sz="2000" dirty="0" err="1" smtClean="0"/>
              <a:t>auc</a:t>
            </a:r>
            <a:r>
              <a:rPr lang="en-US" sz="2000" dirty="0" smtClean="0"/>
              <a:t> </a:t>
            </a:r>
            <a:r>
              <a:rPr lang="ru-RU" sz="2000" dirty="0" smtClean="0"/>
              <a:t>оптимизировать не получилось)</a:t>
            </a:r>
            <a:endParaRPr lang="ru-RU" sz="2000" dirty="0" smtClean="0"/>
          </a:p>
          <a:p>
            <a:r>
              <a:rPr lang="en-GB" sz="2000" dirty="0"/>
              <a:t>M</a:t>
            </a:r>
            <a:r>
              <a:rPr lang="en-GB" sz="2000" dirty="0" smtClean="0"/>
              <a:t>etrics – </a:t>
            </a:r>
            <a:r>
              <a:rPr lang="en-GB" sz="2000" dirty="0" err="1" smtClean="0"/>
              <a:t>auc</a:t>
            </a:r>
            <a:r>
              <a:rPr lang="en-GB" sz="2000" dirty="0" smtClean="0"/>
              <a:t>, </a:t>
            </a:r>
            <a:r>
              <a:rPr lang="en-GB" sz="2000" dirty="0" smtClean="0"/>
              <a:t>f1</a:t>
            </a:r>
            <a:endParaRPr lang="ru-RU" sz="2000" dirty="0" smtClean="0"/>
          </a:p>
          <a:p>
            <a:r>
              <a:rPr lang="en-GB" dirty="0" smtClean="0"/>
              <a:t>BATCH_SIZE </a:t>
            </a:r>
            <a:r>
              <a:rPr lang="en-GB" dirty="0" smtClean="0"/>
              <a:t>- 8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010" y="2965913"/>
            <a:ext cx="4800600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8437" y="4175185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261894" y="605546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epochs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38790" y="2664381"/>
            <a:ext cx="109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LR decay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85722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224</Words>
  <Application>Microsoft Office PowerPoint</Application>
  <PresentationFormat>Широкоэкранный</PresentationFormat>
  <Paragraphs>80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Грань</vt:lpstr>
      <vt:lpstr>ID R&amp;D facial antispoofing challenge</vt:lpstr>
      <vt:lpstr>Задача</vt:lpstr>
      <vt:lpstr>Примеры</vt:lpstr>
      <vt:lpstr>Ещё примеры</vt:lpstr>
      <vt:lpstr>Данные</vt:lpstr>
      <vt:lpstr>Data augmentation</vt:lpstr>
      <vt:lpstr>Search Model</vt:lpstr>
      <vt:lpstr>Model</vt:lpstr>
      <vt:lpstr>Hyperparameters</vt:lpstr>
      <vt:lpstr>Train Model</vt:lpstr>
      <vt:lpstr>Финальный ансамбль</vt:lpstr>
      <vt:lpstr>Результаты</vt:lpstr>
      <vt:lpstr>Что ещё пробовал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R&amp;D facial antispoofing challenge</dc:title>
  <dc:creator>Danil Akhmetov</dc:creator>
  <cp:lastModifiedBy>Ахметов Данил Маратович</cp:lastModifiedBy>
  <cp:revision>41</cp:revision>
  <dcterms:created xsi:type="dcterms:W3CDTF">2018-09-24T10:19:10Z</dcterms:created>
  <dcterms:modified xsi:type="dcterms:W3CDTF">2018-09-28T10:43:00Z</dcterms:modified>
</cp:coreProperties>
</file>