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3780" y="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01B208-F05B-4DBE-9ABE-1C1D14E25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EC4974-8718-4E44-8DBE-E7628E780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55F4285-9A35-407C-A07D-10EB0F9A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177CF77-62CD-4941-A763-1F0C0203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76C4A00-64C3-486D-ABF3-BCF7DB73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43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21EBE-CA78-4F0B-A2B1-73F2B30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D661E1C-884E-4C78-9CAD-B7456D6A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E09EB34-EBA6-49A4-84FE-A1CDCF19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122CEEC-7121-468F-A624-78FDCCC3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C9AD67-CF6C-4ED4-B635-54D70181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831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0985D0F-EC0F-4B27-9AF6-540ACD5F2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406B3C2-8314-43AA-8C76-CD92F667C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3935AD5-0664-41F2-ACE7-7A8B2ABC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223C1A-7D6D-453D-BBA3-0A10953C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04EA7FD-882F-4A13-9D91-7CC5CD4D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381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8D9AB-CE63-47F0-B1EA-BDA7AC3E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F7B82A8-F06A-4C18-B6C8-20F54E31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7D3DDB4-5C6C-4513-BB50-56F98DE4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18F61B4-7A15-4169-86B5-46AF8E39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02A6661-41FA-4B94-9E15-76A62AE0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01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32787-868F-474E-AE4C-E04E2E23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2C2CE6B-BDBB-4177-B5EC-8825A129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09EB4C1-63D5-426C-8129-033D7B4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74D567-6F9E-43EE-900A-000B4B80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EA41195-2FB9-4D46-8775-473D540E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636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65332-37E9-43B0-B61F-ACC92D58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E4A58E-CD17-4C38-BFC0-4067CCD75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6CD8D78-001E-4186-9BCB-0C0313A2B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3122A7E-F049-4F03-B7F5-F7F538C7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C6C3BA9-9F3F-47CA-B578-D39C0B65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7E273D3-29A5-4E20-AD45-FA8D1CDF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876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471C57-FBEF-4898-A7E3-E6F947B9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F6A7EC-5F05-48CE-A95D-FA990B80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7B25ED4-B7DF-4A9C-8B55-A618727A9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2B8BE73-5FB7-4902-A92A-E53C60CDF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9F4CDDF-0BE5-4FAB-8F39-7052AB208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D7D3A57-E30D-4175-A447-522E38D0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D82FA44-9A56-477A-A0B6-576EA324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472530E-585E-4D39-9EEF-FAB3114D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409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A0D13-8953-4653-AF9E-EFEC9578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65CD45E-ADB6-4AC7-B073-F438859D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62E5A944-C50E-409A-A7DC-B824ADB1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78F875D-F327-4818-950C-36B33664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39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0D48EC8-C553-4E48-A895-91FCD2C6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D305325-3CAD-42B1-9B3F-39F9D293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D411969-DFFF-4EE3-BDAD-E0CAD58B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124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491C81-9B30-4BE6-8AFB-36B9DB8D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7F0098-C9FB-4E4B-9E36-B15DE438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62BDB9-F899-432F-84EE-351119EC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332EED5-82DA-4256-B62F-6E86FFC3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F6E4766-F449-4474-9CA9-5E27064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46951F1-8E8F-41B9-B468-FF0CB30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82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4A6A6-FBA0-402A-B4CB-E01FA74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C5C1912-5B34-4E66-980A-5BAD7719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2A0EC2F-2274-472F-AF0A-FCD53C429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B8CE25D-D67E-4C60-AE3D-833915F9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20F72A8-A917-4097-8DA6-A9B0C4C2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C554FED-3A3C-49F0-8D4E-09CBDF90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2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73DC3C9-40E7-4F3F-BA35-E63A8EE2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B00759-4C09-4287-9C64-6F2386A5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3392D1F-C408-46FA-A203-58AF7631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AC66-967E-4020-9E1F-64A6E0BCCA67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EE7E9C-718C-4FE5-9997-5C0D93BA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19B8139-E124-4FCA-BF81-C3CF56AF4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7019-5A7D-4B32-9682-D4951DFA5B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54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shardware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itspower Announces the CPU Block Summit ELX Waterblock, Marrying ...">
            <a:extLst>
              <a:ext uri="{FF2B5EF4-FFF2-40B4-BE49-F238E27FC236}">
                <a16:creationId xmlns:a16="http://schemas.microsoft.com/office/drawing/2014/main" id="{99597DCD-0D01-4285-A1AC-7E6032DA1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C3B1EE-002C-43D4-9C8E-8CCA3A52E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k-SK" sz="4800" dirty="0"/>
              <a:t>CHLADANIE CPU, KTORÉ</a:t>
            </a:r>
            <a:br>
              <a:rPr lang="sk-SK" sz="4800" dirty="0"/>
            </a:br>
            <a:r>
              <a:rPr lang="sk-SK" sz="4800" dirty="0"/>
              <a:t>MÁ ŠTÝL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208506F-F16C-44EB-B697-E8C551259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k-SK" sz="2000" dirty="0"/>
              <a:t>Emma Macháčová</a:t>
            </a:r>
          </a:p>
          <a:p>
            <a:pPr algn="l"/>
            <a:r>
              <a:rPr lang="sk-SK" sz="2000" dirty="0"/>
              <a:t>FIIT STU</a:t>
            </a:r>
          </a:p>
          <a:p>
            <a:pPr algn="l"/>
            <a:r>
              <a:rPr lang="sk-SK" sz="2000" dirty="0"/>
              <a:t>Základy počítačových systémov</a:t>
            </a:r>
          </a:p>
        </p:txBody>
      </p:sp>
      <p:sp>
        <p:nvSpPr>
          <p:cNvPr id="103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20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tspower Summit ELX RGB Nickel Acrylic Designed For Intel X299 ...">
            <a:extLst>
              <a:ext uri="{FF2B5EF4-FFF2-40B4-BE49-F238E27FC236}">
                <a16:creationId xmlns:a16="http://schemas.microsoft.com/office/drawing/2014/main" id="{013E8692-A967-4535-A302-B25D9F68A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29" b="17908"/>
          <a:stretch/>
        </p:blipFill>
        <p:spPr bwMode="auto">
          <a:xfrm>
            <a:off x="5733447" y="1854318"/>
            <a:ext cx="6458553" cy="50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F9285409-F94D-40DC-BD65-FCDD23BFD0F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794D68-79FD-4DA1-B62B-4EA7294E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O ČO IDE?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692AAA-CD69-48D2-9889-462C045D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r>
              <a:rPr lang="sk-SK" dirty="0">
                <a:latin typeface="+mj-lt"/>
              </a:rPr>
              <a:t>Ak prevádzkujete systém </a:t>
            </a:r>
            <a:r>
              <a:rPr lang="sk-SK" b="1" dirty="0">
                <a:latin typeface="+mj-lt"/>
              </a:rPr>
              <a:t>AMD </a:t>
            </a:r>
            <a:r>
              <a:rPr lang="sk-SK" b="1" dirty="0" err="1">
                <a:latin typeface="+mj-lt"/>
              </a:rPr>
              <a:t>Threadripper</a:t>
            </a:r>
            <a:r>
              <a:rPr lang="sk-SK" b="1" dirty="0">
                <a:latin typeface="+mj-lt"/>
              </a:rPr>
              <a:t> </a:t>
            </a:r>
            <a:r>
              <a:rPr lang="sk-SK" dirty="0">
                <a:latin typeface="+mj-lt"/>
              </a:rPr>
              <a:t>s čipovou sadou TRX40 a chcete, aby dokonalý vodný blok ochladil váš procesor , spoločnosť </a:t>
            </a:r>
            <a:r>
              <a:rPr lang="sk-SK" dirty="0" err="1">
                <a:latin typeface="+mj-lt"/>
              </a:rPr>
              <a:t>Bitspower</a:t>
            </a:r>
            <a:r>
              <a:rPr lang="sk-SK" dirty="0">
                <a:latin typeface="+mj-lt"/>
              </a:rPr>
              <a:t> má silného uchádzača:                                                          </a:t>
            </a:r>
            <a:r>
              <a:rPr lang="sk-SK" b="1" dirty="0">
                <a:latin typeface="+mj-lt"/>
              </a:rPr>
              <a:t>Summite ELX.</a:t>
            </a:r>
          </a:p>
          <a:p>
            <a:r>
              <a:rPr lang="sk-SK" dirty="0">
                <a:latin typeface="+mj-lt"/>
              </a:rPr>
              <a:t>Nachádza sa v ňom praktická obrazovka OLED ,                                     ktorá vám pomôže monitorovať                                                               </a:t>
            </a:r>
            <a:r>
              <a:rPr lang="sk-SK" b="1" dirty="0">
                <a:latin typeface="+mj-lt"/>
              </a:rPr>
              <a:t>teplotu</a:t>
            </a:r>
            <a:r>
              <a:rPr lang="sk-SK" dirty="0">
                <a:latin typeface="+mj-lt"/>
              </a:rPr>
              <a:t> procesora alebo </a:t>
            </a:r>
            <a:r>
              <a:rPr lang="sk-SK" b="1" dirty="0">
                <a:latin typeface="+mj-lt"/>
              </a:rPr>
              <a:t>iné systémové údaje</a:t>
            </a:r>
            <a:r>
              <a:rPr lang="sk-SK" dirty="0">
                <a:latin typeface="+mj-lt"/>
              </a:rPr>
              <a:t>. </a:t>
            </a:r>
          </a:p>
        </p:txBody>
      </p:sp>
      <p:pic>
        <p:nvPicPr>
          <p:cNvPr id="2054" name="Picture 6" descr="Rainbow gradient png 2 » PNG Image">
            <a:extLst>
              <a:ext uri="{FF2B5EF4-FFF2-40B4-BE49-F238E27FC236}">
                <a16:creationId xmlns:a16="http://schemas.microsoft.com/office/drawing/2014/main" id="{F11ACC85-7F76-44F1-9AF4-D0C61D7C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36569">
            <a:off x="-2238019" y="4298878"/>
            <a:ext cx="6858000" cy="375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5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CA9CF4-B029-4AD8-9235-5DB2D64E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objekt pre obsah 6" descr="Obrázok, na ktorom je stôl, sedenie, mobilný telefón, čierne&#10;&#10;Automaticky generovaný popis">
            <a:extLst>
              <a:ext uri="{FF2B5EF4-FFF2-40B4-BE49-F238E27FC236}">
                <a16:creationId xmlns:a16="http://schemas.microsoft.com/office/drawing/2014/main" id="{E043B734-FC7C-4D61-A210-254201347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032"/>
            <a:ext cx="12192000" cy="8120063"/>
          </a:xfrm>
        </p:spPr>
      </p:pic>
      <p:sp>
        <p:nvSpPr>
          <p:cNvPr id="9" name="Nadpis 1">
            <a:extLst>
              <a:ext uri="{FF2B5EF4-FFF2-40B4-BE49-F238E27FC236}">
                <a16:creationId xmlns:a16="http://schemas.microsoft.com/office/drawing/2014/main" id="{A1C3FDA4-B506-4A49-8553-A61FAF772049}"/>
              </a:ext>
            </a:extLst>
          </p:cNvPr>
          <p:cNvSpPr txBox="1">
            <a:spLocks/>
          </p:cNvSpPr>
          <p:nvPr/>
        </p:nvSpPr>
        <p:spPr>
          <a:xfrm>
            <a:off x="-2166487" y="-2851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>
                <a:solidFill>
                  <a:schemeClr val="bg1"/>
                </a:solidFill>
              </a:rPr>
              <a:t>(GIF AKO TO VYZERA)</a:t>
            </a:r>
          </a:p>
        </p:txBody>
      </p:sp>
    </p:spTree>
    <p:extLst>
      <p:ext uri="{BB962C8B-B14F-4D97-AF65-F5344CB8AC3E}">
        <p14:creationId xmlns:p14="http://schemas.microsoft.com/office/powerpoint/2010/main" val="129319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F9285409-F94D-40DC-BD65-FCDD23BFD0F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794D68-79FD-4DA1-B62B-4EA7294E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KOMPATIBILITA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692AAA-CD69-48D2-9889-462C045D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pPr fontAlgn="base"/>
            <a:r>
              <a:rPr lang="sk-SK" dirty="0">
                <a:latin typeface="+mj-lt"/>
              </a:rPr>
              <a:t>Vodný blok sa zmestí iba pre procesory </a:t>
            </a:r>
            <a:r>
              <a:rPr lang="sk-SK" b="1" dirty="0" err="1">
                <a:latin typeface="+mj-lt"/>
              </a:rPr>
              <a:t>Threadripper</a:t>
            </a:r>
            <a:r>
              <a:rPr lang="sk-SK" dirty="0">
                <a:latin typeface="+mj-lt"/>
              </a:rPr>
              <a:t> nainštalované v základných doskách </a:t>
            </a:r>
            <a:r>
              <a:rPr lang="sk-SK" b="1" dirty="0">
                <a:latin typeface="+mj-lt"/>
              </a:rPr>
              <a:t>X399 a TRX40 </a:t>
            </a:r>
            <a:r>
              <a:rPr lang="sk-SK" dirty="0">
                <a:latin typeface="+mj-lt"/>
              </a:rPr>
              <a:t>a na jeho doplnenie je potrebná vlastná slučka. “</a:t>
            </a:r>
            <a:r>
              <a:rPr lang="sk-SK" dirty="0" err="1">
                <a:latin typeface="+mj-lt"/>
              </a:rPr>
              <a:t>Cold</a:t>
            </a:r>
            <a:r>
              <a:rPr lang="sk-SK" dirty="0">
                <a:latin typeface="+mj-lt"/>
              </a:rPr>
              <a:t> plate“ je vyrobený z poniklovanej medi, aby sa zaistil vynikajúci chladiaci výkon bez rizika korózie.</a:t>
            </a:r>
          </a:p>
          <a:p>
            <a:pPr fontAlgn="base"/>
            <a:r>
              <a:rPr lang="sk-SK" dirty="0">
                <a:latin typeface="+mj-lt"/>
              </a:rPr>
              <a:t>Dobrou správou je, že sa dodáva so </a:t>
            </a:r>
            <a:r>
              <a:rPr lang="sk-SK" b="1" dirty="0">
                <a:latin typeface="+mj-lt"/>
              </a:rPr>
              <a:t>závitmi G1 / 4 ", </a:t>
            </a:r>
            <a:r>
              <a:rPr lang="sk-SK" dirty="0">
                <a:latin typeface="+mj-lt"/>
              </a:rPr>
              <a:t>čo je prakticky priemyselný štandard pre montáž armatúr na chladenie vodou. </a:t>
            </a:r>
          </a:p>
          <a:p>
            <a:pPr fontAlgn="base"/>
            <a:r>
              <a:rPr lang="sk-SK" dirty="0">
                <a:latin typeface="+mj-lt"/>
              </a:rPr>
              <a:t>Nie je prekvapením, že blok tiež prichádza s adresovateľným </a:t>
            </a:r>
            <a:r>
              <a:rPr lang="sk-SK" b="1" dirty="0">
                <a:latin typeface="+mj-lt"/>
              </a:rPr>
              <a:t>RGB osvetlením, </a:t>
            </a:r>
            <a:r>
              <a:rPr lang="sk-SK" dirty="0">
                <a:latin typeface="+mj-lt"/>
              </a:rPr>
              <a:t>ktoré je kompatibilné s hlavnými osvetľovacími ekosystémami od </a:t>
            </a:r>
            <a:r>
              <a:rPr lang="sk-SK" b="1" dirty="0">
                <a:latin typeface="+mj-lt"/>
              </a:rPr>
              <a:t>rôznych výrobcov základných dosiek.</a:t>
            </a:r>
          </a:p>
        </p:txBody>
      </p:sp>
      <p:pic>
        <p:nvPicPr>
          <p:cNvPr id="2054" name="Picture 6" descr="Rainbow gradient png 2 » PNG Image">
            <a:extLst>
              <a:ext uri="{FF2B5EF4-FFF2-40B4-BE49-F238E27FC236}">
                <a16:creationId xmlns:a16="http://schemas.microsoft.com/office/drawing/2014/main" id="{F11ACC85-7F76-44F1-9AF4-D0C61D7C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36569">
            <a:off x="-2238019" y="4298878"/>
            <a:ext cx="6858000" cy="375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13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P-SELX399-RGBCUAC">
            <a:extLst>
              <a:ext uri="{FF2B5EF4-FFF2-40B4-BE49-F238E27FC236}">
                <a16:creationId xmlns:a16="http://schemas.microsoft.com/office/drawing/2014/main" id="{90F883A6-EE0B-4E42-B9F7-BB1B5B38A4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8" t="8051" b="1040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0D11F9-59F3-45E3-8EF6-46335983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4800" dirty="0"/>
              <a:t>ĎAKUJEM</a:t>
            </a:r>
            <a:br>
              <a:rPr lang="sk-SK" sz="4800" dirty="0"/>
            </a:br>
            <a:r>
              <a:rPr lang="sk-SK" sz="4800" dirty="0"/>
              <a:t>ZA</a:t>
            </a:r>
            <a:br>
              <a:rPr lang="sk-SK" sz="4800" dirty="0"/>
            </a:br>
            <a:r>
              <a:rPr lang="sk-SK" sz="4800" dirty="0"/>
              <a:t>POZORNOSŤ</a:t>
            </a:r>
            <a:endParaRPr 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A5C7C247-D157-45FF-A267-4D1AB9A350CD}"/>
              </a:ext>
            </a:extLst>
          </p:cNvPr>
          <p:cNvSpPr txBox="1">
            <a:spLocks/>
          </p:cNvSpPr>
          <p:nvPr/>
        </p:nvSpPr>
        <p:spPr>
          <a:xfrm>
            <a:off x="7848600" y="4844779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/>
              <a:t>ZDROJ: </a:t>
            </a:r>
            <a:r>
              <a:rPr lang="sk-SK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https://www.tomshardware.com/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97770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183</Words>
  <Application>Microsoft Office PowerPoint</Application>
  <PresentationFormat>Širokouhlá</PresentationFormat>
  <Paragraphs>14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Office</vt:lpstr>
      <vt:lpstr>CHLADANIE CPU, KTORÉ MÁ ŠTÝL</vt:lpstr>
      <vt:lpstr>O ČO IDE?</vt:lpstr>
      <vt:lpstr>Prezentácia programu PowerPoint</vt:lpstr>
      <vt:lpstr>KOMPATIBILITA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CHLADANIE CPU, KTORÉ MÁ ŠTÝL</dc:title>
  <dc:creator>Emma Macháčová</dc:creator>
  <cp:lastModifiedBy>Emma Macháčová</cp:lastModifiedBy>
  <cp:revision>2</cp:revision>
  <dcterms:created xsi:type="dcterms:W3CDTF">2020-05-08T14:30:05Z</dcterms:created>
  <dcterms:modified xsi:type="dcterms:W3CDTF">2020-05-08T14:34:12Z</dcterms:modified>
</cp:coreProperties>
</file>