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70" r:id="rId12"/>
    <p:sldId id="269" r:id="rId13"/>
    <p:sldId id="268" r:id="rId14"/>
    <p:sldId id="267" r:id="rId15"/>
    <p:sldId id="266" r:id="rId16"/>
    <p:sldId id="271" r:id="rId17"/>
    <p:sldId id="273" r:id="rId18"/>
    <p:sldId id="274" r:id="rId19"/>
    <p:sldId id="275" r:id="rId20"/>
    <p:sldId id="27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>
        <p:scale>
          <a:sx n="75" d="100"/>
          <a:sy n="75" d="100"/>
        </p:scale>
        <p:origin x="12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84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3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79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8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68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89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06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64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44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04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63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75CE-AF15-4E79-9B2B-0F40895DA35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76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lArkhipov/cinemaPro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q2db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3755615" y="1658280"/>
            <a:ext cx="4680769" cy="7130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4800" dirty="0" smtClean="0">
                <a:solidFill>
                  <a:srgbClr val="202124"/>
                </a:solidFill>
                <a:latin typeface="inherit"/>
              </a:rPr>
              <a:t>Semester project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0626" y="3059667"/>
            <a:ext cx="376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Dev1: </a:t>
            </a:r>
            <a:r>
              <a:rPr lang="ru-RU" sz="2400" dirty="0" smtClean="0"/>
              <a:t>Архипов Данил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30626" y="3840681"/>
            <a:ext cx="331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Dev2/PO: </a:t>
            </a:r>
            <a:r>
              <a:rPr lang="ru-RU" sz="2400" dirty="0" err="1" smtClean="0"/>
              <a:t>Галиев</a:t>
            </a:r>
            <a:r>
              <a:rPr lang="ru-RU" sz="2400" dirty="0" smtClean="0"/>
              <a:t> Ильяс</a:t>
            </a:r>
          </a:p>
        </p:txBody>
      </p:sp>
      <p:pic>
        <p:nvPicPr>
          <p:cNvPr id="11" name="Picture 2" descr="C:\Users\MSShafigullin\Downloads\1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09" y="175436"/>
            <a:ext cx="3910380" cy="134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50464" y="6003235"/>
            <a:ext cx="30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KAZAN 2020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530626" y="4621695"/>
            <a:ext cx="2224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Theme: cinema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295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92" y="1976436"/>
            <a:ext cx="41148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462" y="1076324"/>
            <a:ext cx="84772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909637"/>
            <a:ext cx="81819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06" y="1109661"/>
            <a:ext cx="87249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200149"/>
            <a:ext cx="1077526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1398" y="25003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Html content generation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06" y="1444072"/>
            <a:ext cx="10785437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98" y="1947656"/>
            <a:ext cx="10676106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864" y="339635"/>
            <a:ext cx="10955382" cy="60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98" y="143877"/>
            <a:ext cx="10898071" cy="65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19" y="294640"/>
            <a:ext cx="10474961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1398" y="365125"/>
            <a:ext cx="10192402" cy="1325563"/>
          </a:xfrm>
        </p:spPr>
        <p:txBody>
          <a:bodyPr/>
          <a:lstStyle/>
          <a:p>
            <a:pPr algn="ctr"/>
            <a:r>
              <a:rPr lang="en-US" dirty="0" smtClean="0"/>
              <a:t>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1398" y="1825625"/>
            <a:ext cx="10192402" cy="4351338"/>
          </a:xfrm>
        </p:spPr>
        <p:txBody>
          <a:bodyPr/>
          <a:lstStyle/>
          <a:p>
            <a:r>
              <a:rPr lang="en-US" dirty="0" smtClean="0"/>
              <a:t>Develop </a:t>
            </a:r>
            <a:r>
              <a:rPr lang="en-US" dirty="0" smtClean="0"/>
              <a:t>website for </a:t>
            </a:r>
            <a:r>
              <a:rPr lang="en-US" dirty="0" smtClean="0"/>
              <a:t>booking </a:t>
            </a:r>
            <a:r>
              <a:rPr lang="en-US" dirty="0" smtClean="0"/>
              <a:t>tickets in a </a:t>
            </a:r>
            <a:r>
              <a:rPr lang="en-US" dirty="0" smtClean="0"/>
              <a:t>cinema</a:t>
            </a:r>
            <a:endParaRPr lang="ru-RU" dirty="0" smtClean="0"/>
          </a:p>
          <a:p>
            <a:r>
              <a:rPr lang="en-US" dirty="0" smtClean="0"/>
              <a:t>Implement ability to send </a:t>
            </a:r>
            <a:r>
              <a:rPr lang="en-US" smtClean="0"/>
              <a:t>reviews on films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7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280668" y="37506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Thanks for attention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58617" y="2673626"/>
            <a:ext cx="638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https://github.com/DanilArkhipov/cinemaProject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7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1825625"/>
            <a:ext cx="10210800" cy="4351338"/>
          </a:xfrm>
        </p:spPr>
        <p:txBody>
          <a:bodyPr/>
          <a:lstStyle/>
          <a:p>
            <a:r>
              <a:rPr lang="en-US" dirty="0" smtClean="0"/>
              <a:t>C#</a:t>
            </a:r>
          </a:p>
          <a:p>
            <a:r>
              <a:rPr lang="en-US" dirty="0" smtClean="0"/>
              <a:t>Razor pages</a:t>
            </a:r>
          </a:p>
          <a:p>
            <a:r>
              <a:rPr lang="en-US" dirty="0" smtClean="0"/>
              <a:t>Asp.net core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Linq2Db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52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974" y="175436"/>
            <a:ext cx="8905461" cy="650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0789" y="2766217"/>
            <a:ext cx="10192402" cy="1325563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07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1398" y="25003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ORM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85" y="1575594"/>
            <a:ext cx="57626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3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175436"/>
            <a:ext cx="6115050" cy="648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585" y="704849"/>
            <a:ext cx="62579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1398" y="29710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Authentication/Authorization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560" y="1960493"/>
            <a:ext cx="71532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54</Words>
  <Application>Microsoft Office PowerPoint</Application>
  <PresentationFormat>Широкоэкранный</PresentationFormat>
  <Paragraphs>22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inherit</vt:lpstr>
      <vt:lpstr>Тема Office</vt:lpstr>
      <vt:lpstr>Semester project </vt:lpstr>
      <vt:lpstr>Goals</vt:lpstr>
      <vt:lpstr>Tools</vt:lpstr>
      <vt:lpstr>Презентация PowerPoint</vt:lpstr>
      <vt:lpstr>Implementation</vt:lpstr>
      <vt:lpstr>ORM</vt:lpstr>
      <vt:lpstr>Презентация PowerPoint</vt:lpstr>
      <vt:lpstr>Презентация PowerPoint</vt:lpstr>
      <vt:lpstr>Authentication/Authorization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Html content generation</vt:lpstr>
      <vt:lpstr>Презентация PowerPoint</vt:lpstr>
      <vt:lpstr>Презентация PowerPoint</vt:lpstr>
      <vt:lpstr>Презентация PowerPoint</vt:lpstr>
      <vt:lpstr>Презентация PowerPoint</vt:lpstr>
      <vt:lpstr>Thanks for attention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</dc:title>
  <dc:creator>Danil Arkhipov</dc:creator>
  <cp:lastModifiedBy>Danil Arkhipov</cp:lastModifiedBy>
  <cp:revision>11</cp:revision>
  <dcterms:created xsi:type="dcterms:W3CDTF">2020-12-12T04:17:02Z</dcterms:created>
  <dcterms:modified xsi:type="dcterms:W3CDTF">2020-12-12T08:01:27Z</dcterms:modified>
</cp:coreProperties>
</file>